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38.jpg" ContentType="image/jpg"/>
  <Override PartName="/ppt/media/image39.jpg" ContentType="image/jpg"/>
  <Override PartName="/ppt/media/image40.jpg" ContentType="image/jpg"/>
  <Override PartName="/ppt/media/image42.jpg" ContentType="image/jpg"/>
  <Override PartName="/ppt/media/image45.jpg" ContentType="image/jpg"/>
  <Override PartName="/ppt/media/image46.jpg" ContentType="image/jpg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1.xml" ContentType="application/inkml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charts/chart3.xml" ContentType="application/vnd.openxmlformats-officedocument.drawingml.chart+xml"/>
  <Override PartName="/ppt/ink/ink5.xml" ContentType="application/inkml+xml"/>
  <Override PartName="/ppt/ink/ink6.xml" ContentType="application/inkml+xml"/>
  <Override PartName="/ppt/ink/ink7.xml" ContentType="application/inkml+xml"/>
  <Override PartName="/ppt/media/image70.jpg" ContentType="image/jpg"/>
  <Override PartName="/ppt/media/image81.jpg" ContentType="image/jpg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ppt/ink/ink8.xml" ContentType="application/inkml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ink/ink9.xml" ContentType="application/inkml+xml"/>
  <Override PartName="/ppt/ink/ink10.xml" ContentType="application/inkml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ink/ink11.xml" ContentType="application/inkml+xml"/>
  <Override PartName="/ppt/media/image130.jpg" ContentType="image/jpg"/>
  <Override PartName="/ppt/media/image131.jpg" ContentType="image/jpg"/>
  <Override PartName="/ppt/media/image132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  <p:sldMasterId id="2147483660" r:id="rId2"/>
  </p:sldMasterIdLst>
  <p:notesMasterIdLst>
    <p:notesMasterId r:id="rId31"/>
  </p:notesMasterIdLst>
  <p:sldIdLst>
    <p:sldId id="259" r:id="rId3"/>
    <p:sldId id="491" r:id="rId4"/>
    <p:sldId id="492" r:id="rId5"/>
    <p:sldId id="493" r:id="rId6"/>
    <p:sldId id="494" r:id="rId7"/>
    <p:sldId id="495" r:id="rId8"/>
    <p:sldId id="496" r:id="rId9"/>
    <p:sldId id="497" r:id="rId10"/>
    <p:sldId id="498" r:id="rId11"/>
    <p:sldId id="499" r:id="rId12"/>
    <p:sldId id="500" r:id="rId13"/>
    <p:sldId id="577" r:id="rId14"/>
    <p:sldId id="501" r:id="rId15"/>
    <p:sldId id="578" r:id="rId16"/>
    <p:sldId id="579" r:id="rId17"/>
    <p:sldId id="271" r:id="rId18"/>
    <p:sldId id="272" r:id="rId19"/>
    <p:sldId id="273" r:id="rId20"/>
    <p:sldId id="274" r:id="rId21"/>
    <p:sldId id="581" r:id="rId22"/>
    <p:sldId id="580" r:id="rId23"/>
    <p:sldId id="275" r:id="rId24"/>
    <p:sldId id="346" r:id="rId25"/>
    <p:sldId id="347" r:id="rId26"/>
    <p:sldId id="348" r:id="rId27"/>
    <p:sldId id="276" r:id="rId28"/>
    <p:sldId id="277" r:id="rId29"/>
    <p:sldId id="278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6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4A75"/>
    <a:srgbClr val="D52B1E"/>
    <a:srgbClr val="323F4F"/>
    <a:srgbClr val="E8ECEF"/>
    <a:srgbClr val="B5121B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31" autoAdjust="0"/>
    <p:restoredTop sz="84230" autoAdjust="0"/>
  </p:normalViewPr>
  <p:slideViewPr>
    <p:cSldViewPr>
      <p:cViewPr varScale="1">
        <p:scale>
          <a:sx n="72" d="100"/>
          <a:sy n="72" d="100"/>
        </p:scale>
        <p:origin x="1925" y="53"/>
      </p:cViewPr>
      <p:guideLst>
        <p:guide orient="horz" pos="2160"/>
        <p:guide pos="6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CF0-4066-8595-3BB5B57DBC7B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CF0-4066-8595-3BB5B57DBC7B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CF0-4066-8595-3BB5B57DBC7B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CF0-4066-8595-3BB5B57DBC7B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CF0-4066-8595-3BB5B57DBC7B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ACF0-4066-8595-3BB5B57DBC7B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ACF0-4066-8595-3BB5B57DBC7B}"/>
            </c:ext>
          </c:extLst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ACF0-4066-8595-3BB5B57DBC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632320"/>
        <c:axId val="67850624"/>
      </c:scatterChart>
      <c:valAx>
        <c:axId val="66632320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67850624"/>
        <c:crosses val="autoZero"/>
        <c:crossBetween val="midCat"/>
        <c:majorUnit val="0.5"/>
      </c:valAx>
      <c:valAx>
        <c:axId val="67850624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66632320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222-4E58-A1B8-D7CF91B745AB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222-4E58-A1B8-D7CF91B745AB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222-4E58-A1B8-D7CF91B745AB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222-4E58-A1B8-D7CF91B745AB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E222-4E58-A1B8-D7CF91B745AB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E222-4E58-A1B8-D7CF91B745AB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E222-4E58-A1B8-D7CF91B745AB}"/>
            </c:ext>
          </c:extLst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E222-4E58-A1B8-D7CF91B745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26688"/>
        <c:axId val="6228608"/>
      </c:scatterChart>
      <c:valAx>
        <c:axId val="6226688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6228608"/>
        <c:crosses val="autoZero"/>
        <c:crossBetween val="midCat"/>
        <c:majorUnit val="1"/>
      </c:valAx>
      <c:valAx>
        <c:axId val="6228608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6226688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876-44FA-93C8-F18AEF81B0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32320"/>
        <c:axId val="6239360"/>
      </c:scatterChart>
      <c:valAx>
        <c:axId val="6232320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5400"/>
        </c:spPr>
        <c:crossAx val="6239360"/>
        <c:crosses val="autoZero"/>
        <c:crossBetween val="midCat"/>
      </c:valAx>
      <c:valAx>
        <c:axId val="6239360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spPr>
          <a:ln w="25400"/>
        </c:spPr>
        <c:crossAx val="6232320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59.331797235022997</c:v>
                </c:pt>
                <c:pt idx="1">
                  <c:v>82.373271889400897</c:v>
                </c:pt>
                <c:pt idx="2">
                  <c:v>112.327188940092</c:v>
                </c:pt>
                <c:pt idx="3">
                  <c:v>152.64976958525301</c:v>
                </c:pt>
                <c:pt idx="4">
                  <c:v>167.626728110599</c:v>
                </c:pt>
                <c:pt idx="5">
                  <c:v>221.77419354838699</c:v>
                </c:pt>
                <c:pt idx="6">
                  <c:v>228.68663594469999</c:v>
                </c:pt>
                <c:pt idx="7">
                  <c:v>301.267281105991</c:v>
                </c:pt>
                <c:pt idx="8">
                  <c:v>312.78801843318001</c:v>
                </c:pt>
                <c:pt idx="9">
                  <c:v>343.89400921659001</c:v>
                </c:pt>
                <c:pt idx="10">
                  <c:v>272.46543778801799</c:v>
                </c:pt>
                <c:pt idx="11">
                  <c:v>394.58525345622098</c:v>
                </c:pt>
                <c:pt idx="12">
                  <c:v>393.43317972350201</c:v>
                </c:pt>
                <c:pt idx="13">
                  <c:v>142.281105990783</c:v>
                </c:pt>
                <c:pt idx="14">
                  <c:v>88.133640552995402</c:v>
                </c:pt>
                <c:pt idx="15">
                  <c:v>127.30414746543801</c:v>
                </c:pt>
                <c:pt idx="16">
                  <c:v>189.51612903225799</c:v>
                </c:pt>
                <c:pt idx="17">
                  <c:v>262.09677419354801</c:v>
                </c:pt>
                <c:pt idx="18">
                  <c:v>433.75576036866403</c:v>
                </c:pt>
                <c:pt idx="19">
                  <c:v>134.216589861751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95.760233918128705</c:v>
                </c:pt>
                <c:pt idx="1">
                  <c:v>161.549707602339</c:v>
                </c:pt>
                <c:pt idx="2">
                  <c:v>211.25730994151999</c:v>
                </c:pt>
                <c:pt idx="3">
                  <c:v>244.88304093567299</c:v>
                </c:pt>
                <c:pt idx="4">
                  <c:v>293.12865497076001</c:v>
                </c:pt>
                <c:pt idx="5">
                  <c:v>287.28070175438597</c:v>
                </c:pt>
                <c:pt idx="6">
                  <c:v>315.05847953216397</c:v>
                </c:pt>
                <c:pt idx="7">
                  <c:v>288.74269005847998</c:v>
                </c:pt>
                <c:pt idx="8">
                  <c:v>342.83625730994203</c:v>
                </c:pt>
                <c:pt idx="9">
                  <c:v>315.05847953216397</c:v>
                </c:pt>
                <c:pt idx="10">
                  <c:v>325.29239766081901</c:v>
                </c:pt>
                <c:pt idx="11">
                  <c:v>297.51461988304101</c:v>
                </c:pt>
                <c:pt idx="12">
                  <c:v>342.83625730994203</c:v>
                </c:pt>
                <c:pt idx="13">
                  <c:v>173.24561403508801</c:v>
                </c:pt>
                <c:pt idx="14">
                  <c:v>218.56725146198801</c:v>
                </c:pt>
                <c:pt idx="15">
                  <c:v>313.59649122807002</c:v>
                </c:pt>
                <c:pt idx="16">
                  <c:v>336.98830409356702</c:v>
                </c:pt>
                <c:pt idx="17">
                  <c:v>291.66666666666703</c:v>
                </c:pt>
                <c:pt idx="18">
                  <c:v>309.21052631578999</c:v>
                </c:pt>
                <c:pt idx="19">
                  <c:v>278.508771929825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EC4-4A3B-A7F5-CD3BD30053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200128"/>
        <c:axId val="87202048"/>
      </c:scatterChart>
      <c:valAx>
        <c:axId val="87200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crossAx val="87202048"/>
        <c:crosses val="autoZero"/>
        <c:crossBetween val="midCat"/>
      </c:valAx>
      <c:valAx>
        <c:axId val="87202048"/>
        <c:scaling>
          <c:orientation val="minMax"/>
          <c:max val="350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crossAx val="8720012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59.331797235022997</c:v>
                </c:pt>
                <c:pt idx="1">
                  <c:v>82.373271889400897</c:v>
                </c:pt>
                <c:pt idx="2">
                  <c:v>112.327188940092</c:v>
                </c:pt>
                <c:pt idx="3">
                  <c:v>152.64976958525301</c:v>
                </c:pt>
                <c:pt idx="4">
                  <c:v>167.626728110599</c:v>
                </c:pt>
                <c:pt idx="5">
                  <c:v>221.77419354838699</c:v>
                </c:pt>
                <c:pt idx="6">
                  <c:v>228.68663594469999</c:v>
                </c:pt>
                <c:pt idx="7">
                  <c:v>301.267281105991</c:v>
                </c:pt>
                <c:pt idx="8">
                  <c:v>312.78801843318001</c:v>
                </c:pt>
                <c:pt idx="9">
                  <c:v>343.89400921659001</c:v>
                </c:pt>
                <c:pt idx="10">
                  <c:v>272.46543778801799</c:v>
                </c:pt>
                <c:pt idx="11">
                  <c:v>394.58525345622098</c:v>
                </c:pt>
                <c:pt idx="12">
                  <c:v>393.43317972350201</c:v>
                </c:pt>
                <c:pt idx="13">
                  <c:v>142.281105990783</c:v>
                </c:pt>
                <c:pt idx="14">
                  <c:v>88.133640552995402</c:v>
                </c:pt>
                <c:pt idx="15">
                  <c:v>127.30414746543801</c:v>
                </c:pt>
                <c:pt idx="16">
                  <c:v>189.51612903225799</c:v>
                </c:pt>
                <c:pt idx="17">
                  <c:v>262.09677419354801</c:v>
                </c:pt>
                <c:pt idx="18">
                  <c:v>433.75576036866403</c:v>
                </c:pt>
                <c:pt idx="19">
                  <c:v>134.216589861751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95.760233918128705</c:v>
                </c:pt>
                <c:pt idx="1">
                  <c:v>161.549707602339</c:v>
                </c:pt>
                <c:pt idx="2">
                  <c:v>211.25730994151999</c:v>
                </c:pt>
                <c:pt idx="3">
                  <c:v>244.88304093567299</c:v>
                </c:pt>
                <c:pt idx="4">
                  <c:v>293.12865497076001</c:v>
                </c:pt>
                <c:pt idx="5">
                  <c:v>287.28070175438597</c:v>
                </c:pt>
                <c:pt idx="6">
                  <c:v>315.05847953216397</c:v>
                </c:pt>
                <c:pt idx="7">
                  <c:v>288.74269005847998</c:v>
                </c:pt>
                <c:pt idx="8">
                  <c:v>342.83625730994203</c:v>
                </c:pt>
                <c:pt idx="9">
                  <c:v>315.05847953216397</c:v>
                </c:pt>
                <c:pt idx="10">
                  <c:v>325.29239766081901</c:v>
                </c:pt>
                <c:pt idx="11">
                  <c:v>297.51461988304101</c:v>
                </c:pt>
                <c:pt idx="12">
                  <c:v>342.83625730994203</c:v>
                </c:pt>
                <c:pt idx="13">
                  <c:v>173.24561403508801</c:v>
                </c:pt>
                <c:pt idx="14">
                  <c:v>218.56725146198801</c:v>
                </c:pt>
                <c:pt idx="15">
                  <c:v>313.59649122807002</c:v>
                </c:pt>
                <c:pt idx="16">
                  <c:v>336.98830409356702</c:v>
                </c:pt>
                <c:pt idx="17">
                  <c:v>291.66666666666703</c:v>
                </c:pt>
                <c:pt idx="18">
                  <c:v>309.21052631578999</c:v>
                </c:pt>
                <c:pt idx="19">
                  <c:v>278.508771929825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67E-44DA-A7D0-EDD5B2ED51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9499136"/>
        <c:axId val="89501056"/>
      </c:scatterChart>
      <c:valAx>
        <c:axId val="894991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crossAx val="89501056"/>
        <c:crosses val="autoZero"/>
        <c:crossBetween val="midCat"/>
      </c:valAx>
      <c:valAx>
        <c:axId val="89501056"/>
        <c:scaling>
          <c:orientation val="minMax"/>
          <c:max val="350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crossAx val="8949913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39:46.51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9468 12697 5733,'-20'0'352,"20"0"673,0 0 481,0 0 319,0 20-639,0-20-386,0 0-415,0 0-353,0 0-128,0 0-1570,-20 0-3683</inkml:trace>
  <inkml:trace contextRef="#ctx0" brushRef="#br0" timeOffset="4786.273">9646 6517 5733,'0'0'0,"0"0"96,0 0 769,0 0 768,20 0-896,-20 0-288,0 0 95,0 0 225,21 0 128,-21 0-193,20 0-127,18-19-257,-17 19-32,38 0-127,-19-20 31,19 20 0,21 0-64,-1-20 0,41 20 32,-2 0 129,1 0-193,41 0 160,-22 0-32,21 0 64,-1 0-63,-18 0-65,0 0 0,-2 0 128,-19 0-256,-20 0-64,0-20 0,-20 20-448,-38 0-1058,-3 20-992,-38-20-1378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7:39.505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13497 5207 3939,'-38'0'2210,"17"0"0,21 0-288,-20 0-64,20 19-192,0-19-577,0 0-577,0 0 161,20 0 63,19 20-287,22 0-193,-3-20-160,3 19 0,18-19 128,0 21-191,0-21-33,-18 0 0,-2 0-353,-19 0-159,-1 0-545,1-21-577,-20 21-480,-20-19-1441,0-1-4933</inkml:trace>
  <inkml:trace contextRef="#ctx0" brushRef="#br0" timeOffset="239.013">13955 5107 10986,'-41'19'1377,"41"-19"-1249,0 0 161,20 21 447,1-21-95,17 19-257,23 1 33,-22 1 31,21-2 65,-1 1-33,1 0-160,-21 20-127,2-20-129,-21-1-32,-20 20 32,-20-18 96,-1 19-32,-38-21-64,-1 21-64,1-20-192,-1 20-513,1-20-992,39-1-1731,-1 1-7718</inkml:trace>
  <inkml:trace contextRef="#ctx0" brushRef="#br0" timeOffset="2980.17">395 9876 5733,'-40'0'96,"21"0"128,19 0-224,-20 0 641,20 0 1505,-20 0-384,20 0-737,0 0-545,-20 19-96,20-19 97,0 0 63,20 0-31,-20 0-33,20 0 65,0 0-193,19 21-128,22-21-96,-2 0 1,20 0 63,20 0 96,0-21 32,0 21 65,1 0-193,19-19-32,-20 19-128,20-20 64,-19 20-32,19-20-32,-20 20-32,-20-20-128,-18 20-288,-2 0-866,-19 0-2017,-1 0-5029</inkml:trace>
  <inkml:trace contextRef="#ctx0" brushRef="#br0" timeOffset="4310.246">3056 10790 8456,'-20'20'1217,"20"-20"-961,0 0 0,0 0 481,20 0 480,0 0-256,0 0-449,19 0-159,1 0-129,-20 0-160,19 0 128,1 0-64,-20 0 0,19 0-64,-19 0-288,1 0-384,-1 0-706,-20 0-1568,0-20-4421</inkml:trace>
  <inkml:trace contextRef="#ctx0" brushRef="#br0" timeOffset="5161.295">4643 10810 6149,'-18'0'1378,"18"0"-834,0 0 481,0 0 641,0 0-385,0 0-737,18 0 129,-18 0 288,20 0-352,21 0-385,-21 0-192,-2 20-32,23-20-288,-21 0-673,0 0-1025,-1 0-2210</inkml:trace>
  <inkml:trace contextRef="#ctx0" brushRef="#br0" timeOffset="5903.337">5577 10830 3843,'-21'19'1153,"3"-19"128,-2 0 705,0 20 321,-1-20-450,21 0-447,-20 0-578,20 0-607,20 0-1,21 0 96,-3 0-64,23 0-31,18 0-33,0 0-64,0 0-64,2 0 32,-2 0-64,0 0 0,-20 0-96,1 0-352,-19 0-417,-23 0-544,2 20-1410,-20-20-5925</inkml:trace>
  <inkml:trace contextRef="#ctx0" brushRef="#br0" timeOffset="7512.429">8018 10869 7110,'0'0'1217,"0"0"-480,0-20 929,0 20 95,0 0-736,0 0-640,21 0 63,-21 0-224,40 0-128,-22 0-96,3 0-544,19 0-1090,-20 0-1953</inkml:trace>
  <inkml:trace contextRef="#ctx0" brushRef="#br0" timeOffset="8233.471">8992 10830 544,'-20'0'5830,"20"0"-4453,0 0-160,0 0 641,-20 0-33,20 0-447,0 0-609,0 0-513,20 0 320,0 0-95,19-20-289,1 20-96,19 0-32,1-20-64,-1 20 64,20 0-64,-18 0 32,-2 0 0,1 0-32,-1-20 0,-19 20 32,-21 0-32,1 0-32,0 0 32,-20 0-192,0 0-64,0 0-65,0 0-639,-20 20-1699,0-20-4996</inkml:trace>
  <inkml:trace contextRef="#ctx0" brushRef="#br1" timeOffset="11161.638">8634 10830 4804,'0'0'1730,"0"0"-353,-20 0 865,20 0-160,-20 0-224,20 0-545,0 0-640,0 0-353,20 0 289,0 0 31,0 0-255,20 0-97,19 0-128,20 0 64,0 0-160,2 0-32,18 0 32,0 19-96,1-19 0,-1 0-96,-20 0 64,20-19-64,-40 19 224,22 0-96,-22-20 0,-19 20 0,-21 0-160,1 0-32,-20 0 160,0 0-64,-20 0-193,1 0 1,-21 0 288,-1 0 0,3 20-32,-3-20 32,2 0 32,-1 19-32,-19-19 0,19 0 0,-21 0-32,-18 0 96,20 0-64,-20 0-32,19 0 160,-19 0 64,20 0-31,-1 0 127,1 0-96,-2 0 96,22-19-128,-1 19-128,20 0 65,1 0-33,19 0 64,0 0-288,19 0 224,21 0 256,1 0-256,17 0 0,22 0-96,-1 0 96,20 0-64,20 0 32,-20 0-32,21 0 0,-1 0 32,-20 0 64,-20 0-64,1 0-64,-20 19-384,-21-19-97,-19 0-480,-20 0-1121,0 0-3619</inkml:trace>
  <inkml:trace contextRef="#ctx0" brushRef="#br1" timeOffset="12239.7">21201 5703 3106,'-40'0'2979,"19"0"-2915,1 0 2082,2 0 129,-2-19-642,-1 19-288,1 0-352,20 0 0,-20-21-288,0 21-225,20 0-31,0 0-161,0 0-160,0 0-32,20 0-64,20 0-32,-19 0 32,17 0-64,23 0 64,-22 0-32,21 0 0,-1 0-32,-19 0-128,19 21 96,-19-21 32,-1 0-160,-19 0-289,-20 0 161,0 19 128,-20-19-96,-19 0 31,-1 0 225,-19 0 32,-1 20 32,1-20 0,0 0 257,-22 0-33,43 0 0,-23 0-32,41 0-63,20 0-97,0 0-96,40 0 96,1 0-32,17 0-32,3 0 0,18 0 0,0 0-64,0 0 64,0 0 32,-18 0 96,-2 0 160,-19 0-32,-20 0-160,-20 0 65,-20 0-161,0 0-417,-39 0 97,-2 0 32,2 0-417,-1 0-769,1 0-1568</inkml:trace>
  <inkml:trace contextRef="#ctx0" brushRef="#br2" timeOffset="16143.923">12248 10869 7911,'-20'0'673,"-1"-20"-33,1 20 930,0 0-225,20-19-96,0 19-96,0 0-448,20 0-321,0 0 129,21 19-161,18-19-64,0 0-127,21 20-1,19-20 0,1 0-64,17 0-64,3 0 32,-1 0-32,1 0 0,-1 0-32,-20 0 32,-20-20-32,0 20 96,-18 0-64,-23 0-32,-17 20-64,-1-20 0,0 0 32,-20 20-128,0-20 64,0 0 32,0 0 64,0 0 64,-20 0-64,20 0 64,-20 0-32,-21 0 0,23 0-64,-23 0 32,21-20-96,-39 20-96,19-20-97,-19 20 129,-20-19 0,-2 19 32,-18 0 0,0-20-96,-19 20-33,17 0 129,-16 0 192,17 0 193,20 0-193,21 0 0,19 0-128,21 0-32,-1 20 64,40-20-1,19 0 322,21 0 95,19 19 0,20-19-127,1 20-97,19-20 64,19 20-32,2-20 65,-1 20-33,-21-20-192,-19 0-32,-18 0-289,-43 0-1921,3 0-2018</inkml:trace>
  <inkml:trace contextRef="#ctx0" brushRef="#br2" timeOffset="17480.999">23781 5803 9096,'-39'0'128,"39"0"737,-20-20 1601,20 20-640,0 0-769,0 0-384,0 0-161,0 0 33,0 0-65,20 0-192,-1 0 1,21 0-33,19 0-128,1 0-64,19 0-96,0 0-32,0 0-128,-18 0 32,-2 0-225,1 0 1,-21 20 64,1-20-97,-20 0 97,-20 0 384,-20 0-64,-40 0 64,21 0 96,-40 0 97,-2 0-33,-18 0 96,20 0 64,0 0-95,0 0 31,19-20-128,21 20-96,19 0-32,20 0-96,20 0 96,19 0 0,21 0-192,-1 0 64,40 0-96,0 0 128,1 0 64,-21 0 96,20 0 32,-19 0-128,-41 0-64,2 0 0,-41-21-416,-21 21-225,-38 0 353,-21 0 288,1 0 64,-20 0 32,-1 0 320,1 0-63,20 0-33,0 0-64,39 0-192,1 0-64,39 0 0,0 0 64,39 0 32,21 0-128,-1 0 160,0 0-96,40 0 0,-18 0 128,-2 0 65,-20 0-129,1 0-32,-21 0 128,-39 0 160,-20 0-448,-19 0 32,-1 0 160,-39 0-64,20 0 64,-2 0-96,2 0 32,19 0-160,40 21 0,0-21-129,0 20-159,40-20-641,-1 0-2595</inkml:trace>
  <inkml:trace contextRef="#ctx0" brushRef="#br2" timeOffset="20540.174">14014 9359 12716,'0'0'864,"0"0"-864,20 0 225,0 0 159,19 0-96,21 0-64,-1-20-160,20 20-64,-18-20 0,18 20 0,0 0-96,1 0-32,-21-20 0,20 20 0,-18 0 32,-23 0 32,3 0 64,-2 0 0,-19 0 0,-20 20 64,20-20 32,-20 20 64,0-20 64,-20 20-31,20 19-33,0-19-128,0 20 64,0 0-32,0 0 32,20 0-32,0 20 0,0-1 32,-20 1-32,19-1-32,1 1 0,0-1-64,-20 1-64,20-20-224,-20 19-96,20-19 31,-20 0 257,0 0 32,0-20 96,0 19 64,0-19-32,-20-20 128,20 20-64,-20-20 128,0 20 65,0-20 95,1 0-64,-1 0 65,-20 0-65,1 0-32,-1 0 257,-1 0-129,-18 0-95,19 0-225,1 0-160,-1 0 64,1 20-64,19-20-225,-20 0-191,20 0-353,20 0-416,-19 0-449,19 0-1953,19-20-5158</inkml:trace>
  <inkml:trace contextRef="#ctx0" brushRef="#br2" timeOffset="20822.191">14708 10154 13004,'-39'0'608,"19"20"-512,-39-20 961,19 19-96,-19 2-160,19 18-160,-1-19 63,3 0-95,18 20-417,-1-20-64,21-1 0,0 21-96,21-20 129,17 0-65,3 0-64,19-20-32,-21 20-96,21-20-289,-21 19-383,1-19-289,-20 0-833,-1 0-1185,1 0-4004</inkml:trace>
  <inkml:trace contextRef="#ctx0" brushRef="#br2" timeOffset="21312.218">14232 9160 6117,'0'0'993,"0"0"-865,0 0 417,0 0 1633,-20 0-512,0 0-674,1 20-383,-41 0-161,21 0 129,-1 0 32,-19 0-33,18-1-192,1 1-223,22 0-65,-23 20-128,41-20 64,0-1 96,0 22 160,41-22-96,-3 21-96,23 0-128,-2-20 160,0 20-128,1-21-352,-1 2-833,-19-2-2018</inkml:trace>
  <inkml:trace contextRef="#ctx0" brushRef="#br2" timeOffset="26016.488">515 11585 2850,'-20'0'3107,"-1"0"-1505,3 0-97,18 0 801,0 0-224,-20 0-576,20 0-481,0 0-353,-21 0-287,21 0-161,0 0 128,21 0-128,-21 0-128,20 0 33,19 20-33,-19-20 0,20 0-32,-1 0-96,1 0 32,-1 0 32,1 0-32,-20 0-96,19 0-96,-19 0-193,0 0 289,1 0-384,-21 0-289,20 0-192,-20-20-192,18 20-993,-18 0-2979</inkml:trace>
  <inkml:trace contextRef="#ctx0" brushRef="#br2" timeOffset="26383.509">772 11406 1249,'-39'0'9000,"39"0"-8840,-20 0-320,20 0 705,0 0 896,0 0-384,0 0-576,20 19 95,19-19 97,-19 0-33,21 0-319,-21 21-97,18-21-160,3 0-32,-2 0-64,-19 19 32,20-19 0,-40 21 0,20-21 64,-20 19 96,19-19 128,-19 21 1,-19-21-193,-1 19 96,20 1-96,-40 0-128,20 0-96,1 0-865,-21 0-1025,19 19-1633</inkml:trace>
  <inkml:trace contextRef="#ctx0" brushRef="#br2" timeOffset="29339.678">594 12419 7975,'-39'0'288,"19"0"33,0 0-97,0 0 1538,20 0 480,0 0-1121,0 0-1089,0 19 288,20-19 32,-20 0-159,20 21 223,0-21 96,-1 0-319,21 20-1,0-20 32,-1 0-96,1 0-32,-1 0-64,1 0-32,-19 0-160,17 0-320,-18 0-481,1 0-288,-1 0-417,0 0-192,-20-20-960</inkml:trace>
  <inkml:trace contextRef="#ctx0" brushRef="#br2" timeOffset="29649.695">871 12280 9673,'0'0'0,"0"20"0,0-20 192,0 0 577,0 19 288,20-19-289,1 0-415,-1 20-65,0-20 0,19 0-64,-19 21-128,0-21-31,19 19 31,-19-19-96,-20 20 64,20-20 96,0 20 256,-20-20 289,0 19-193,0 2-319,-20-1-65,0 0-192,-19-1-449,19 2-1729,-20 18-4228</inkml:trace>
  <inkml:trace contextRef="#ctx0" brushRef="#br2" timeOffset="32404.853">654 13432 8584,'-20'21'1377,"0"-21"-768,20 0 1024,-20 0 193,20 0-705,0 0-737,0 0-256,0 0 353,20 0 31,-20 0-159,20 0-97,0 0-128,-1 19 0,1-19-128,20 0 96,-20 0 0,19 0-96,2-19 0,-21 19 96,18 0-288,-17 0-64,-1 0-128,0 0-193,-20 0-352,0 0-288,0-21-897,0 21-2242</inkml:trace>
  <inkml:trace contextRef="#ctx0" brushRef="#br2" timeOffset="32744.872">871 13273 7815,'-18'0'512,"18"0"-768,0 0 448,0 0 1378,0 0-161,18 21-480,-18-21-384,20 0-33,1 19 33,-1-19-1,0 20-224,-1-20-127,1 0-33,0 20 96,0-20 32,19 19-192,-39-19 0,20 21 0,-20-1 33,20-1-33,-20 2 0,0-2 160,0 1 128,0 0-127,-20 0-129,20 0-64,-20-20-32,20 20-64,-19 0-224,-1-20-321,20 19-576,-20 1-1121,0 0-1762</inkml:trace>
  <inkml:trace contextRef="#ctx0" brushRef="#br2" timeOffset="37838.164">5398 11168 928,'-20'0'1410,"20"0"-65,0 0 64,0 0 225,-20 0-193,20 0-448,-20 0 64,20 0 192,0 0-64,0 0-128,-19 0-320,19 0-128,0 0-289,0 0-224,19 0-32,-19 0 224,20 0 1,0 0-193,20 0-96,-19 0 32,17 20-32,-17-20 0,-1 19 0,18 1 32,-17 0-96,-1 0 64,0 0-64,0-20 32,-1 39 32,-19-19 0,0 0 0,0 20 0,0-21 0,0 21-64,0 0-64,0 0-33,0 0-127,0 0 32,0-1 96,0 1 0,20 0 31,-20-20 33,20 19-128,0-19 64,0 20 96,-1-20 32,1-1 32,0 21 0,0-21 32,19 2-128,-19-1 96,21 0-160,-21 0-161,-2 0 1,2-20 96,-20 0-32,21 0 31,-21 0 33,0 0 224,0 0 128,0 0 33,0-20 287,0 20-64,0 0-63,-21 0-193,1 0 0,2 0-96,-2 0-64,-1 20 0,21-20-32,-20 0 0,0 19 32,20-19-32,-19 20 32,19-20-64,-20 20 128,20 0-64,0 20 64,0-21 0,0 1-64,0 20 160,0-20-96,0 0-32,0 19 0,0-18 1,0-2-66,0 1 66,0 19-66,0-18-31,0 38 32,0-19 32,0 0 0,0 0 64,0-1-64,0 1-32,20 0 32,-20-1-64,0 21-32,0-21 32,19 2 32,-19-1 64,0 19-32,0-19 0,0 0 0,0 19-32,20-19 0,-20-1-96,0 2-96,0-2 32,0-19 160,20 20-32,-20-20 64,0 20-65,21-21 65,-21 1 65,0 0 31,20 0 64,-20 0 96,0 0 128,0 0 1,0-1-1,0-19-32,-20 20 97,20-20-65,-21 20-128,1-20 161,0 20 31,1 0-31,-1-20-257,-20 20-128,20-20-32,-19 19 32,-1-19-128,1 0-64,-1 20-577,-1-20-1089,-17 21-2498</inkml:trace>
  <inkml:trace contextRef="#ctx0" brushRef="#br2" timeOffset="42921.455">177 8902 1249,'20'-20'1665,"-20"0"-800,0 20-384,0-20 191,0 20 289,0 0 384,0-20 321,0 20 0,0 0-161,0 0-384,0 0-352,-20 0-257,20 0-256,0 0-191,0 0-1,0 0 128,0 20 64,0 0-160,0 0-96,0 20 32,0 0 32,20-1 32,-20 1 0,-20 19 0,20-19-31,0 20 63,-20 0 32,20-21-64,0 21-32,0-21 0,0 21-32,0-20 32,0 0-32,0 20 0,0-20 0,0-1 0,0 1 0,-19 0-32,19-21 32,0 1 0,0 0 64,0 0-64,0 0 65,0-20-33,19 0 192,-19 20 32,0-20-192,20 0 0,0 0-96,-20 0 96,20 19-64,0-19-32,-1 0 64,1 0 1,0 0-65,20 0 32,-21 0 96,21 0-192,-20 0 64,21 0 32,-23 0 32,23 0-128,-21 21 64,19-21 32,1 0-32,0 0 96,-1 19 64,-19-19-128,20 0 64,-1 0 256,2 20-159,17-20-129,-17 0 32,-2 0 128,21 0-64,-21 0-160,21 0 32,-21 0 96,21 0-160,-19 0 0,18 20 32,-19-20 64,19 0-96,-19 0 64,19 0-64,-19 0 96,19 0-64,0 0 64,2 20-32,-2-20 64,1-20-192,-1 20 160,0 0 32,1 0-224,-1-20 160,2 20-96,-2 0 192,1 0-256,-1 0 321,-19-20-290,19 20 97,0 0-32,2 0 64,18-19-32,-39 19 97,19 0-162,-19 0 97,19 0-64,2-21 97,-3 21-33,1-19-32,2 19 32,-2 0 0,1-20-32,-1 20 0,0-20-32,2 20-32,-3 0 64,3-20 64,-2 20-96,0-20 0,1 20 32,-1 0 32,2-20 0,-3 20-96,-17 0 64,18 0 0,1 0 32,-1-19 0,-19 19 32,19 0-160,0 0 128,2 0-64,-2 0 32,-19 0-32,19 0 32,1 0 0,-21 0 32,22 0-64,-23 0 96,23 0-64,-23 0 32,23 19 0,-22-19-64,1 0 64,19 0-64,-19 20 0,19-20 64,-19 0-32,19 0 32,-18 0 0,18 0-64,-19 20 96,19-20-96,-19 0 0,21 0-129,-2 20 386,-19-20-225,-1 0 64,21 0-96,-21 20 96,21-20 32,-21 0-160,21 0 160,-21 20-96,22-20-32,-2 0 96,-19 0-32,19 19-32,-19-19 32,19 0-96,2 0 64,-3 0 160,1 0-192,2 21 32,-22-21 0,21 0 64,-1 0-128,1 0 96,-1 0-32,0 0 64,2 0-128,-2 0 96,1 0-64,-21 0 32,21 0 64,-1 0-160,2 0 192,-23 19-96,23-19 0,-2 0 0,0 0 0,1 0 0,-1 0 0,2 0 32,-3 20-64,1-20 32,2 0 64,-2 0-128,21 0 96,-21 0-32,20 0 32,-18 0-32,18 0 32,-20 0-128,20-20 192,1 20-160,-21 0 128,20 0-64,-18 0 0,18-19 0,-20 19 0,22 0 0,-23 0-32,22 0 64,-20-21-32,19 21 0,-20 0 0,20 0-64,-19 0 96,20 0-64,-22 0 160,23-19-96,-22 19-128,20 0 192,-18 0-192,-3 0 64,3 0 32,-2 0-64,0 0 64,-19 0 0,0 0 0,19 0 0,-18 0 32,-3 0-32,3 0 0,-3 0 0,3 0-32,-1 0 128,-1 0-192,1 0 96,0 0-64,-1 0 128,-19 0-32,0 0 0,1 0-32,17 0-64,-17 19 96,-1-19 0,-20 0-32,20 0 32,-2-19-32,-18 19 0,0 0 64,21-20 0,-21 20-128,0-20 32,0 0 96,0 0-96,-21 0 64,21-19-160,0 19 96,0-20-32,0-20-128,0 21 224,-18-22-96,18 22 96,0-21-96,0 21 64,0-1 0,0 0 0,0-19-32,0 19 128,0 0-96,0 1-64,0-1 0,0 0-96,0 20 0,0-20-161,0 0 193,0 21 32,-20-1 96,20-20-32,-20 40 160,-1-20-96,21 0 32,-20 20-64,-19 0 0,19-19-96,-20 19 160,21 0-224,-21 0 96,-20 0-32,1 0 128,0 0-32,-2 0 32,-18 0 32,0 0 0,0 0 64,-20 19-96,0-19-96,-1 0 128,1 0-64,-20 0-64,-1 20 64,1-20-320,0 0 512,-19 0-288,18 0 128,1 0-64,-21 0 32,21 0 32,-19 0-32,-1 0 32,1-20-32,18 20 0,-19 0-32,-1 0 64,2 0 0,-1 0-32,19 0 0,-18 0 64,-1 0-128,19 0 96,1 0-64,1 0 96,-21-19-32,19 19 64,1 0-64,-19 0 0,39-20 0,-21 20 0,1 0-96,20-20 64,-21 20 0,1 0 0,20-20 0,0 20-64,-21-20 64,21 0 64,20 20-64,-20-19 32,-1 19-32,1-21-32,-20 21 64,20 0-64,-1 0 32,1 0 64,0 0-96,0-19-32,20 19 64,-21 0 32,1 0-64,20 0 96,-20 0-96,0 0 32,-1 0 0,1 0 96,0 0 0,18 0-32,-18 0 1,20 0-1,-20 0-32,0 19 32,-1-19-64,1 0 32,0 0-64,0 0 96,20 0-64,18 0-32,2 21 96,-1-21-64,-19 0 0,0 0 32,-41 0-32,21 0 64,-20 0-32,20 0-96,-1 0 128,21 0-32,-20 0 0,20 0 64,0 0 0,-2 0-96,2 0-64,0 0 32,20 19 32,-1-19 0,1 0 0,-2 0-96,2 0 0,19 0 32,-19 0 32,39 0-128,-20 0-257,21 20 257,-1-20-64,0 0-1025,0 20-1826,0-20-8040</inkml:trace>
  <inkml:trace contextRef="#ctx0" brushRef="#br1" timeOffset="59295.391">16000 7491 4548,'-21'-20'1249,"21"20"737,0 0-417,0 0-191,0 0-65,0 0-352,0 0-289,0 0 1,0 0-64,0 20-33,0-20-63,0 19-33,0-19-31,0 20-129,0 1-96,0-2 0,0 2 65,21-2-33,-21 0-96,0 2-128,0-1 96,0 0-64,0 0 64,0 0 32,0 19-63,0-19 95,0 0 32,0 20-64,18-21-64,-18 1-96,0 20 96,0-20-32,0 0-96,0 20 64,0-1 64,0-19 129,0 20-225,0-20 160,0 20 32,0 0 0,0-1-128,0 1 0,0-20 0,0 39 0,-18-19-64,18 0 96,0 0-63,-21-1-130,21 1 226,0 19-161,0-19 160,-20 20-64,20-20 160,0 19-224,0 1 224,0-20 0,0 19-64,0 1-95,0-1-33,0 21 128,-20-20-256,20-1 96,0 1 64,20-1-96,-20 1 96,0 20-96,0-21 64,0 1 64,0 20-32,0-21 64,0 20 32,20 1-128,-20-20 64,0 20-32,-20-21 0,20 20 65,0-19-194,0 20 130,0-21 31,0 0-64,0 22 64,0-22-32,0 1-32,0 19-32,0-20 192,20 21-32,-20-21-32,0 22-32,21-22-32,-21 20 0,0-19-64,0 19 0,0-19 33,0-1 63,18 21-128,-18-20 0,0-1 288,0 21-384,0-1 320,0-19-64,0 18-32,0-17 0,0 18 64,0-19-160,0 19 96,-18 0-96,18-19 129,0 20-65,0-40 96,0 0-192,0 19 96,0-19-32,0 19 0,0 1 32,0 0-96,0-1 32,0-19-128,18 0-64,-18-20-161,0 19-191,0-19-545,0 0-96,0-20-1026,0 20-2273,-18-20-6822</inkml:trace>
  <inkml:trace contextRef="#ctx0" brushRef="#br1" timeOffset="64951.715">17012 7908 3555,'0'-20'8584,"-20"0"-7271,20 1-320,-41 19-320,23 0-449,-22 0-32,-1 0-64,21 19-96,-19 1 0,19 0 32,0 20-64,20-1 32,0-18 33,20 18-33,20-19 0,-21 20 64,21-20-32,21 0 0,-22 0 0,-19-1 64,0 2 0,0-21 256,-20 19 161,-20 1-129,0 0-127,-21 0-193,3 0-32,-3 0 0,1-20-128,1 19-160,19-19-417,0 0-576,0 0-545,20-19-1377,20-1-2114</inkml:trace>
  <inkml:trace contextRef="#ctx0" brushRef="#br1" timeOffset="65109.724">17170 8087 12139,'20'20'1730,"0"20"-930,-20-20-351,0 20-321,0-1-128,20-19-256,-20 0-545,19 0-384,1 0-128,0-20-1346,-20 0-5124</inkml:trace>
  <inkml:trace contextRef="#ctx0" brushRef="#br1" timeOffset="65246.731">17210 7868 14765,'-20'-19'833,"20"-1"-705,0 20-288,0 0-737,20 0-1249,-20 0-2370</inkml:trace>
  <inkml:trace contextRef="#ctx0" brushRef="#br1" timeOffset="65541.748">17289 8028 10313,'0'19'-32,"0"-19"96,21 0 1025,17 0 417,-18 20 95,41-20-223,-22 20-642,1 0-512,19-20-127,-19 20-194,-20 0-159,-20 0 128,0-1 96,0 2 64,-20-2 32,-20 21 64,1-20 353,19 0-33,-20 0-256,40-1 33,-20 1-257,20 1 32,20-2-417,0-19 33,0 20-513,19-20-1025,1 0-1473,0-20-5157</inkml:trace>
  <inkml:trace contextRef="#ctx0" brushRef="#br1" timeOffset="65867.767">17786 8306 9801,'20'0'160,"-20"0"128,20 0 1570,0-20-769,-1 20-192,21-20 64,0 0 160,-21-19-64,1 18-417,0 2-127,-20-1-129,0 0 1,-20 0-513,-19 20-65,19 0-159,-20 20 160,1 0 128,19 0 64,-20 20 0,40-1 0,0 1 96,0 0 64,40-21 32,-1 1 161,21 1 31,-1-2 32,1-19-320,-1 0 0,0-19-128,-18 19-480,-21-21-513,0 1-833,-20 1-2626</inkml:trace>
  <inkml:trace contextRef="#ctx0" brushRef="#br1" timeOffset="66126.782">18460 7987 17969,'20'-19'96,"-20"19"-128,20 0 224,-20 0-224,0 0-673,0 0-1473,0 19-3171</inkml:trace>
  <inkml:trace contextRef="#ctx0" brushRef="#br1" timeOffset="66256.789">18541 8246 14830,'18'40'896,"-18"-20"-735,0-20 831,0 0-671,20 0-1378,-20 0-4452</inkml:trace>
  <inkml:trace contextRef="#ctx0" brushRef="#br1" timeOffset="67590.866">19691 7829 6085,'-19'-40'1025,"19"40"641,0-20 128,0 20 95,0 0-255,0 0-962,0 40 289,0-20 96,19 39-320,-19 1-160,0 20-353,20-1-96,-20-19-64,20-1-160,-20 1-192,20-20-321,-20-1-736,20-18-1250,-1-21-2465</inkml:trace>
  <inkml:trace contextRef="#ctx0" brushRef="#br1" timeOffset="67814.878">20009 8107 11402,'0'20'6118,"0"-20"-5702,20 0-191,0 20 640,0-20-449,-1 0-320,21 0 96,0 0-256,19-20-32,-39 20-545,21 0-608,-2-20-929,-19 20-2018</inkml:trace>
  <inkml:trace contextRef="#ctx0" brushRef="#br1" timeOffset="68110.895">20802 7888 15630,'0'0'1442,"21"0"-1538,-21 20 480,0-20 577,20 40-577,-20-20-192,20 20-128,-20-1-64,0 1-480,20 0-577,-20 0-384,19-21-33,-19 2-223,20-2-1410,-20-19-6597</inkml:trace>
  <inkml:trace contextRef="#ctx0" brushRef="#br1" timeOffset="68413.913">21201 7987 1921,'0'0'12492,"0"21"-13164,0-1 639,0-1 418,0 1-193,-20 0-96,20 20 96,20-20 225,-20 19-225,19-18-128,1-2 32,20-19 224,-20 0 129,19 0-161,-19 0-192,0-19 96,0 19 129,-20-40 63,19 20 32,-38 0-31,-1 0-129,0 20-160,-20-20-96,1 20-128,19-20-256,0 20-962,0 0-1600,20 0-3941</inkml:trace>
  <inkml:trace contextRef="#ctx0" brushRef="#br1" timeOffset="68744.931">21697 7987 15086,'0'21'160,"-20"-21"-1025,0 20 1185,0-1 321,20 21-481,-21-20-32,21 0 193,0 20-161,21-21-64,-1 2-256,0-2 32,0 1 96,19-20 0,-19 0-193,20 0-255,-21-20 288,1 20 192,-20-19 160,0-2 192,0-18 0,-20 19-31,1 0 31,-21 0 193,20 0-33,0 0-224,-19 1-256,19-1-224,20 20-576,-20-21-1282,40 21-2499</inkml:trace>
  <inkml:trace contextRef="#ctx0" brushRef="#br1" timeOffset="69047.949">22133 8008 13612,'20'20'-32,"-40"-20"-800,20 19 1024,-19 1 160,19 0-160,0 20-128,0-20 0,19 19-64,1-18-384,20-2-257,-20 1 513,19-20 705,-19 0-65,20 0 97,-21-20 32,1 1-97,0-2 97,1 2 127,-21-21-351,-21 20-417,21-20-64,-40 1-225,1 19-31,-1-1-353,-19 2-1665,-1 19-7911</inkml:trace>
  <inkml:trace contextRef="#ctx0" brushRef="#br1" timeOffset="71645.097">16714 9339 1985,'0'-20'9802,"-20"0"-9322,20 0 481,-20 20 609,0 0-546,0-19-543,-19 19-193,19 19-160,-21-19-64,23 40 32,-2-20-96,-1 0 0,21 19 0,0-19 0,21 1 33,-1-2-33,19 1 0,1 0 0,-20-20 0,19 19 0,-19 2 0,0-1 0,0 0 96,-20 0 160,-20-1 32,0-19 32,0 21-256,-19-2-160,19 1-448,0-20-705,0 0-897,-1 0-545,21 0-3106</inkml:trace>
  <inkml:trace contextRef="#ctx0" brushRef="#br1" timeOffset="71796.106">16893 9439 13516,'40'39'1378,"-22"-19"-738,3 20 129,-1 0-289,-20-1-351,20-18-97,-20-2-289,20 1-672,-1-20-1569,-19 0-4228</inkml:trace>
  <inkml:trace contextRef="#ctx0" brushRef="#br1" timeOffset="71935.114">16972 9220 16527,'-21'-20'352,"3"20"-2914,18 0-225,18 0-2177</inkml:trace>
  <inkml:trace contextRef="#ctx0" brushRef="#br1" timeOffset="72445.143">17230 9379 11370,'39'19'385,"2"1"-353,-21-20 736,18 21 482,-17-2-514,-1-19-351,0 20-257,-1 0-320,-19-1-1,-19-19 225,-1 21-32,0-1 0,-1 0 161,1 0 31,2 20-128,18-21-32,0 1 32,18 0 96,23-20-128,-1 20-224,-1-20 128,1 0-128,-1-20-33,1 20 33,0-20 96,-21 20 96,1-20 96,0 1 385,0-2 319,1 2 161,-21-1-288,0 0-481,-21 0 64,1 20-352,-20 0 96,21 0 0,-1 0-96,0 0 224,0 20-128,20 20 96,0-21-320,20 2 705,20 18-257,-1-19 64,1 0-160,19-20 65,-18 20-193,-1-20 96,-1 0-160,-19-20-129,0 20-671,0 0-1443,-20-20-4643</inkml:trace>
  <inkml:trace contextRef="#ctx0" brushRef="#br1" timeOffset="72993.175">17925 9001 5765,'-20'0'6182,"20"0"-6182,0-20 576,0 20 1090,0 0-897,20 0-97,0 0 129,19 0-192,-19 0-193,20 20-32,-21 0-159,1 0-129,-20 0 0,0 0-160,-20-1-160,1 2-33,-1-2 225,0 1 32,0-20-32,20 20 64,0-20-64,0 0 192,40 0 33,-20 0-97,19 0-64,1 0 32,-1 0-32,2 0-32,-21 20-64,0-20-481,-20 0-800,0 20-1890,0-20-7399</inkml:trace>
  <inkml:trace contextRef="#ctx0" brushRef="#br1" timeOffset="73398.198">18739 9240 16239,'20'0'384,"-20"-20"-320,0 20 0,19 0-160,-19 20-352,0-20-1570,20 20-3267</inkml:trace>
  <inkml:trace contextRef="#ctx0" brushRef="#br1" timeOffset="73520.205">18798 9478 14862,'0'39'576,"0"-39"-576,0 0 192,20 21-192,-20-21-2018,20-21-6822</inkml:trace>
  <inkml:trace contextRef="#ctx0" brushRef="#br1" timeOffset="74026.234">19731 9180 13965,'0'0'1249,"0"20"-1057,0 0 481,0 39 256,0-19-353,0 0-159,0 19-385,0-19 96,0 0-64,0 0-32,0 0 96,0-20-96,20-1-480,-20 2-353,0-2-865,0-19-1633,0 0-3075</inkml:trace>
  <inkml:trace contextRef="#ctx0" brushRef="#br1" timeOffset="74286.249">20029 9517 14093,'0'21'1762,"0"-21"-1474,20 0 929,0-21-256,-1 21-481,21 0-223,0 0-354,-1-19-383,1 19-417,1 0-1057,-23-20-2178,3 20-7365</inkml:trace>
  <inkml:trace contextRef="#ctx0" brushRef="#br1" timeOffset="74912.284">20784 9220 9320,'0'-20'1922,"0"0"-160,0 20-65,0 20-511,18-20 191,-18 40-512,0-20-129,21 19-223,-21 21-225,20-21-192,-20 2-64,0-2-160,0 0-480,20 2-321,0-1-417,-20-21-1248,19-19-3172</inkml:trace>
  <inkml:trace contextRef="#ctx0" brushRef="#br1" timeOffset="75201.301">21300 9339 15406,'-20'20'128,"20"-20"-128,-20 20 32,0 19 0,20-18 0,0-2 0,20 1 0,20 0 0,-21-20-32,21 19 32,-20-19 97,19-19 447,-19 19 33,20-20-225,-40 0 96,0 1 129,0-2-193,-20-18-95,0 19-33,-19 0-256,19 0-192,-20 20-417,20-20-960,1 20-1602,19 20-3940</inkml:trace>
  <inkml:trace contextRef="#ctx0" brushRef="#br1" timeOffset="75504.318">21815 9339 16047,'-19'20'-257,"-1"0"386,20-1-65,-20 1 0,20 20-32,20-20 0,0 0 32,-1-1-32,21 2-32,0-21 96,-1 0 256,2 0 65,-1-21-33,-1 2 161,-19-21 127,-20 21 97,0-2-128,-20 1-353,-19 1-192,-1-1-64,-1 0-256,2 20-321,19 0-672,0 0-705,0 20-1409,20-20-3011</inkml:trace>
  <inkml:trace contextRef="#ctx0" brushRef="#br1" timeOffset="75821.336">22331 9339 14381,'40'-20'1153,"-40"0"-1473,-20 20 1025,0 0 255,1 0-799,19 20-33,-20 0-128,20 20 32,20-21 0,-1 22-192,1-22 32,21 21 96,-3-21 64,3-19 0,-1 0 64,-1 0 32,-19-19 192,20-1 96,-40 0 161,19 1-129,-19-22-191,-19 22-193,19-21 32,-40 20-32,0 0-96,21 0-32,-21 1-192,-1 19-769,23 19-897,-2 1-1570,20-20-4611</inkml:trace>
  <inkml:trace contextRef="#ctx0" brushRef="#br1" timeOffset="76261.361">23027 9458 15822,'0'20'-352,"-20"0"96,0-1 768,0 2-95,0-1-353,1 0-96,-1 0-64,0-1-353,20-19-1152,0 21-2275,0-21-6149</inkml:trace>
  <inkml:trace contextRef="#ctx0" brushRef="#br1" timeOffset="76578.38">23384 9260 16783,'0'-20'-480,"0"20"288,0 20 768,-20-20-191,-1 19-353,21 21-32,0-20 64,0 20-32,21-21-224,-21 22-65,40-22 193,-20-19 160,19 20-96,1-20 32,-20 0 129,19 0 127,-19-20 0,0 1-160,-20-22-128,-20 22-64,0-21-32,-19 0 128,-21 20-224,21-19-417,-1 19-928,20 20-2115,-1 0-3779</inkml:trace>
  <inkml:trace contextRef="#ctx0" brushRef="#br1" timeOffset="76903.398">23880 9379 16783,'40'0'-64,"-40"0"-128,-20 0 448,0 0 129,0 0-289,1 0-96,-1 0 0,0 19 0,0 1-288,20 1-193,20-2 129,0 1 96,19 0-33,-19-1 225,20 2 160,-1-21 225,1 0 159,1 0-32,-23 0 33,2-21 160,0 2-65,-20-1-384,0 0-128,-20-20-32,0 1-64,2 19-96,-23 0-256,1 0-577,1 0-2242,19 20-3620</inkml:trace>
  <inkml:trace contextRef="#ctx0" brushRef="#br1" timeOffset="77199.415">24277 9418 13164,'40'0'2883,"-40"0"-3204,20 0 514,-20 0 703,0 0-735,0 21-129,0-21 32,0 19-64,0 1-32,19 0-321,-19-1 257,20 2 128,0-21 128,20 20 33,-19-20 95,17 0 288,-17-20 161,-1-1 32,0 2-257,-20-1-191,18-19-65,-18-2-192,0 22-64,-18-21-224,-2 20-449,-21-20-1569,3 21-3011</inkml:trace>
  <inkml:trace contextRef="#ctx0" brushRef="#br1" timeOffset="78425.485">16793 10532 13516,'-60'-21'1153,"41"21"-608,-21 0-513,20 21 32,-19-2-32,-1 1 128,-1 1 64,23 18-31,-2-19-65,20 20 96,0-20-128,20 19 0,19-19-64,1 0 64,-1 0-64,21 0 0,-21-1 0,-19 1 0,0 0 128,0 0 65,-20 0 191,-20-20 65,0 20-97,-19-20-256,-21 20-192,21-20-545,-1 19-352,-1-19-960,3 0-1378,17 0-5157</inkml:trace>
  <inkml:trace contextRef="#ctx0" brushRef="#br1" timeOffset="78562.493">16832 10810 6374,'81'20'7527,"-61"-1"-7143,-2-19-384,-18 20 192,21 20 64,-21-20-320,0 0-993,0 19-1409,0-18-2306</inkml:trace>
  <inkml:trace contextRef="#ctx0" brushRef="#br1" timeOffset="78706.501">16933 10611 13004,'-20'-19'-1025,"20"19"-1570,0 0 353,20 0-2883</inkml:trace>
  <inkml:trace contextRef="#ctx0" brushRef="#br1" timeOffset="78966.516">17230 10670 12844,'0'41'-32,"0"-22"-577,19 1 609,1 0 481,21-20 511,-21 40 1,18-20-416,-17-1-289,-21 1-224,0 0-64,0 20 32,0-20 64,-21 0 161,1-1 191,2 2-128,-2-2-288,20 1-64,0-20-352,20 21-513,-2-2-544,23-19-1058,-1 0-2561</inkml:trace>
  <inkml:trace contextRef="#ctx0" brushRef="#br1" timeOffset="79334.537">17627 10969 14413,'0'19'769,"0"-19"-1186,19 0 1058,21-19 96,-20 19-417,19-20-32,22 0 33,-41 0 31,19 0-160,-19 0 0,-20 0-128,0 1-96,-20-1-320,-19 0-449,-1 20 321,-19 0 384,18 20 192,1 19 256,21-19 33,-1 20-1,20 0 224,0-1 129,39 1-64,1-20-257,19 1-224,-18-2-63,19 1 63,-1-20-320,-19 0-129,-1 0-351,-19-20-738,-20 20-1152,0-19-4068</inkml:trace>
  <inkml:trace contextRef="#ctx0" brushRef="#br1" timeOffset="81721.674">18144 10273 12812,'0'-20'544,"0"1"-63,0 19 31,18-20-31,2 20-65,1 0-256,-1 0-192,18 0-256,-17 20-257,19-20 193,-40 19 32,20-19 127,-20 20 225,0 0-32,0-20 0,0 20 97,-20 0 63,0 0-32,20-20-96,0 19-64,0 2 32,0-2 0,20 1 64,0 0-64,-1 0 32,-19-20 32,20 20 352,-20-20 65,-20 0 256,1 19-353,-1-19-192,0 0-96,-21 0-96,23 0-352,-22 0-609,19 0-1089,21 21-2787</inkml:trace>
  <inkml:trace contextRef="#ctx0" brushRef="#br1" timeOffset="81981.689">18719 10571 13388,'0'0'1666,"0"0"-2019,0 21-415,20-21-129,-20 0-1185,20 19-6406</inkml:trace>
  <inkml:trace contextRef="#ctx0" brushRef="#br1" timeOffset="82117.696">18739 10889 4676,'-20'40'10570,"20"-20"-10378,-20-20 225,20 0 95,0 0-704,20 0-1506,-20 20-3042</inkml:trace>
  <inkml:trace contextRef="#ctx0" brushRef="#br1" timeOffset="87554.007">19830 10432 14573,'0'0'577,"0"20"-577,0 0 833,0 0 544,0 39-640,0 1-129,0-1 1,21 21-97,-21-20-159,0 19-257,0-19 0,0-21-32,0 1-224,0 1-193,0-41-159,20 19-513,-20-19-673,0-19-1921,0-2-9448</inkml:trace>
  <inkml:trace contextRef="#ctx0" brushRef="#br1" timeOffset="87822.023">20347 10810 16431,'0'0'609,"0"0"-641,20 0 1121,19 0-32,-19 0-641,20 0-256,-1 0-128,1 0-64,0 0-128,-1 0-545,-19-20-448,0 20-704,-20 0-2532</inkml:trace>
  <inkml:trace contextRef="#ctx0" brushRef="#br1" timeOffset="88398.056">21300 10532 11947,'0'0'769,"0"19"-673,0 1 961,0 1 800,0 38-768,0-19-544,0 19-225,0 1 33,0-1-257,0 1 0,0-20-320,0 19-321,0-39-256,19 20-704,1-20-1666,-20-20-4452</inkml:trace>
  <inkml:trace contextRef="#ctx0" brushRef="#br1" timeOffset="88766.077">21934 10711 13260,'-18'-20'2723,"-3"20"-2723,-19 0 96,20 0 448,0 0-159,-19 20-321,19 19-64,0 1 0,0 0 32,20-1-96,0 1-161,40 0 97,-20-20-64,19 20 0,21-40 32,-1 19 128,22-19 128,-22-19 96,-19-2 0,19-18 0,-39 19 193,0-20 191,-20 0 257,0 1-96,-20-1-321,-20 0 193,1 1-481,-21 18-128,21 2-481,-1 19-736,-1 0-608,23-20-2307</inkml:trace>
  <inkml:trace contextRef="#ctx0" brushRef="#br1" timeOffset="89176.1">22709 10492 10602,'-40'-40'-577,"20"20"801,0 20 1954,-19 0-993,19 0-416,-20 20-224,21 0-257,19 0 224,0-1-31,0 21-193,19-40-192,1 20 0,0 1-64,0-21 0,19 0 0,1 0 0,-20-21 97,0 1 191,1 1 64,-3-2 97,-18 2-97,0-1-32,-18 20 161,18-20-97,0 20 65,-21 0-385,21 20 64,0 0 96,0 20-64,0-1-31,21 1-65,-3 0-128,22 0-225,-19-20-800,17 19-1153,-17 1-2819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9:53.98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6133 10929 12139,'-60'20'288,"60"0"-224,0-20-64,0 0 321,0 0 736,20 0 96,0 19-385,19-19-255,1 0-129,21 0 1,18 0-97,0 0-128,0 0-96,-19 0 0,19 0 0,-20 0-96,2-19 0,-2 19 0,-19 0-192,-1 0-385,-19-20-480,-20 20-352,0-20-865,0 0-1826</inkml:trace>
  <inkml:trace contextRef="#ctx0" brushRef="#br0" timeOffset="246.014">6649 10790 11210,'-20'20'1089,"20"-20"-1089,20 0 128,-1 20 353,1-20 512,41 19 96,-23 1-545,23-20-159,-22 40-65,21-20 0,-21 0 65,1 19-33,-20-18-128,-20 18-160,0 1 32,-20 0 96,-20-20-160,1 20 0,-21-1-32,1-19-256,-20 20-192,18-1-641,2 1-1378,-1 0-3042</inkml:trace>
  <inkml:trace contextRef="#ctx0" brushRef="#br0" timeOffset="4510.258">8832 7253 2178,'0'0'2274,"0"0"-609,0 0-63,0 0-385,0 0-352,0 0-129,0 0 1,0 0 32,0 0 96,0 0 0,0 0 31,0 0-415,0-20-1,0 20-127,0 0 63,0-20-160,0 0-96,0 20 97,20-20-65,-20 1 0,0-2-32,0 2 96,21-21-95,-21 20-65,20-20 0,-20 0 0,18 1 32,3-1 32,-21 0-64,20 1-32,0-1 96,-20 0-128,20 0 65,-1-19-1,1 19 0,0 0 0,0 0-32,0 1-32,-20-1 32,19-19 0,1 18 0,0 2 32,0 0-96,-20-2 32,20 1 0,-1 1 0,1-1-64,0 0 64,0 1 0,1-1 0,-3 0 0,2 1 0,1-2-128,-1 2 128,0 0 64,-2-2-192,3 2 128,-1-1-64,0 20 32,0-20 0,0 1 96,-1-1-160,1 0 128,0 1-160,0-1 96,0 0 0,-1 1 0,1-2 0,21 2-64,-21 0 192,-2-2-224,23 22 32,-21-21 224,19 0-224,-19 0 64,20 0 0,-20 1-32,19-1-160,-19 0 576,20 1-351,-1-1 31,1 0-128,-1-1 64,1 2-65,1 0 130,-2 18-65,1-18 32,-1-1-64,21 20 32,-20-19 0,-1-1 96,1 0-128,19 1 64,-18-1-96,-3 0 32,23 20 32,-22-20 0,21 0 0,-21 21 0,21-2 0,-21-18 96,1 19 0,19-20-32,-18 20 0,-1 1-96,-1-1 128,1-20-96,0 20 0,-1 0 0,1 20 0,-1-19-128,-19-2 224,21 2-160,-3-1 64,3 0 0,18 0 0,-19 0 0,-20 20 0,19-20 32,1 20 32,0-20-160,-1 1 96,1-1 0,-1 20 0,2-21 0,17 2 0,-17-1 0,19 0 0,-1 20 0,-19-19 0,19-2 0,0 1 0,-18 20 0,18-19 0,-19-1 0,0 20 0,-1-20 0,21 0 96,-21 20-160,22-20 96,-3 0-96,1 1 64,2-1 64,-2 0-128,1 20 64,19-20 32,-20 0-64,22 0 32,-22 20 0,20-20-32,-19 1 64,-1 19-32,0-20 0,2 20-32,-3-20 64,3 0-32,-2 20 0,1-21 0,-21 21 96,22-19-160,-23 19 96,3-20-64,-3 20 32,23-19-32,-22 19 32,1 0 0,19-21 0,-19 21-64,0 0 128,19-20-32,-18 20-64,18 0 96,-19-20-96,19 20 0,-19-19 64,19 19-32,-19-20-32,19 20 128,-18 0-192,17 0 64,3 0 32,-22 0 0,1-20 0,19 20 32,-19 0-32,-1 0-64,1 0 160,19 0-128,-19 0 32,1-20 0,-2 20 0,1 0 0,0 0 64,-1-20-96,-19 20 32,20 0-64,-1 0 64,1 0 0,-1 0-128,2 0 160,-1 0 64,-1 0-96,1 0-32,-1 0 0,1 0 96,0 0 32,-1 0-192,1 0 160,19 0 0,-18 0-320,-1 0 544,-1 0-288,21 0 64,-21 0-160,-19 0 160,20 0 64,-1 0-128,-19 0 64,0 0 0,1 0-96,-3 0 32,2 0-64,-20 0-544,0 0-1154,-20 20-1537,2-20-9994</inkml:trace>
  <inkml:trace contextRef="#ctx0" brushRef="#br0" timeOffset="5397.308">16435 2980 7879,'0'0'4228,"0"0"-3619,0 0 255,0 0 770,40 0-545,1 0-513,-2 0-319,21 0-129,-21 0-128,21 0 0,-21 20 32,1-20-192,-1 0-481,-19 20-928,0-20-1346,1 0-1858</inkml:trace>
  <inkml:trace contextRef="#ctx0" brushRef="#br0" timeOffset="5931.339">17368 3059 9769,'21'20'1121,"-1"-20"-961,-20 0 96,20 0-256,-1 0-576,-19 0-1,20 20-800,0-20-2467</inkml:trace>
  <inkml:trace contextRef="#ctx0" brushRef="#br0" timeOffset="6061.346">17706 3199 2978</inkml:trace>
  <inkml:trace contextRef="#ctx0" brushRef="#br0" timeOffset="6269.358">17547 3219 7238,'80'0'-2114</inkml:trace>
  <inkml:trace contextRef="#ctx0" brushRef="#br0" timeOffset="6443.368">18322 3358 14669,'20'20'545,"-1"-20"-994,1 0 482,20 0-1731,-20 0-2786</inkml:trace>
  <inkml:trace contextRef="#ctx0" brushRef="#br0" timeOffset="6615.378">18838 3536 12043,'39'20'448,"-19"-20"-512,0 0-320,0 21-2179,1-21 321,-3 0 64</inkml:trace>
  <inkml:trace contextRef="#ctx0" brushRef="#br0" timeOffset="6783.388">19334 3795 9416,'39'20'257,"-19"0"-161,0-20-801,21 0-2978</inkml:trace>
  <inkml:trace contextRef="#ctx0" brushRef="#br0" timeOffset="6940.397">19771 4033 14862,'39'21'64,"-19"-21"352,1 19-416,-21-19-256,20 0-609,-20 0-3171</inkml:trace>
  <inkml:trace contextRef="#ctx0" brushRef="#br0" timeOffset="7070.404">20227 4291 10345,'61'61'-512,"-61"-42"-161,18 1-128,-18 20-2530,0-40-1696</inkml:trace>
  <inkml:trace contextRef="#ctx0" brushRef="#br0" timeOffset="7250.414">20703 4789 18065,'61'40'160,"-41"-20"-160,19-1-769,-19 1-2338,0 0 0,-20 0-801</inkml:trace>
  <inkml:trace contextRef="#ctx0" brushRef="#br0" timeOffset="7402.423">21161 5246 16207,'20'60'288,"0"-40"-160,-1-1-352,-19 20-1538,20-18-1120,-20-1-1282</inkml:trace>
  <inkml:trace contextRef="#ctx0" brushRef="#br0" timeOffset="7575.433">21379 5783 13676,'39'59'3524,"-19"-40"-3268,0 22-160,0-22-1345,1 1-1378,-21 0-1440</inkml:trace>
  <inkml:trace contextRef="#ctx0" brushRef="#br0" timeOffset="7756.443">21776 6458 18289,'20'59'64,"-1"-19"-96,1-20-256,0 0-737,0 1-64,0 17-1154,-20-17-3362</inkml:trace>
  <inkml:trace contextRef="#ctx0" brushRef="#br0" timeOffset="7907.452">22074 6955 544,'20'59'17425,"0"-19"-16240,-20-20-705,19 20-448,1-21-320,-20 21-289,0-20-896,0 0-5894</inkml:trace>
  <inkml:trace contextRef="#ctx0" brushRef="#br0" timeOffset="8051.46">22094 7650 23734,'0'80'1698,"0"-41"-2787,0 1-4293,-20 0-10056</inkml:trace>
  <inkml:trace contextRef="#ctx0" brushRef="#br0" timeOffset="24303.39">6152 12399 6309,'-19'20'1474,"19"-20"-33,-20 0 257,20 0 96,0 0-129,0 0-736,0 0-96,0 0-193,20 0-191,-1 0-129,21 19-64,0-19 33,-1 0-1,22 0-256,-2 0 32,20 0-32,-19 0-32,19-19-192,-20 19 384,-19 0-320,19 0-96,-18-20-257,-21 20-127,0 0-97,-2 0-128,-18 0-1153,0 0-2082,0-20-3939</inkml:trace>
  <inkml:trace contextRef="#ctx0" brushRef="#br0" timeOffset="24562.404">6629 12240 7975,'20'0'481,"-1"-20"-225,21 20 512,-20 20 674,19-20 95,-19 20-480,21 0-480,-21 0-129,-2-1-63,3 1 63,-1 1-32,0-2-63,-20 1-1,20 0 32,-20-1-95,0 2-33,0-1-128,-20 0-64,0 20-160,-21-21-384,3 21-1570,-3 0-4004</inkml:trace>
  <inkml:trace contextRef="#ctx0" brushRef="#br0" timeOffset="29023.66">10004 13015 5605,'0'0'3747,"-20"0"-2369,20 0-161,0 0-929,0 0 417,0 0 192,0 0-225,20 20-127,-1-20 31,21 0-31,1 0-225,-3 0-256,3 20-64,18-20-288,-19 0-641,-20 0-865,19 0-1120,-19 0-3268</inkml:trace>
  <inkml:trace contextRef="#ctx0" brushRef="#br0" timeOffset="30501.744">12426 13115 4388,'-20'0'1793,"20"0"-63,-20 0 384,20 0-448,0 0 159,0 0-511,0 0-450,0 0-351,0 0-225,0 0 129,20 0-1,0 0-96,19 19-32,21-19 1,-1 0-97,20 0 64,20 20 129,2-20-65,-2 0-96,19 0-160,-19 0 96,-18 0-224,-2 20 32,0-20 32,-20 0-96,-19 0-192,1 0-161,-23 0-447,2 0-706,-20 0-1217,0 0-2145</inkml:trace>
  <inkml:trace contextRef="#ctx0" brushRef="#br0" timeOffset="32686.869">15503 13194 5317,'0'0'1217,"0"0"448,0 0-95,0 0-193,0 0-480,0 0-353,0 0 161,0 0 96,0 0-225,19 0-63,-19 0-65,20-20 1,20 20-129,-19 0-128,17 0 0,3 0-96,-3 0-63,3 0 95,18 0-32,1 0-32,19 0-32,0-20 0,2 20-32,18 0 64,-20 0-32,20 0-32,-20 0 0,21 0 32,-1 0 64,0 0-96,21 0 32,-1-20 0,0 20 32,19-19-64,-18 19 0,-1 0 224,-20-20-160,0 20 65,-19 0-129,-1 0 96,1 0-96,-1 0 64,-20 20-32,-19-20-321,-19 0-447,-3 19-1314,-18-19-1954</inkml:trace>
  <inkml:trace contextRef="#ctx0" brushRef="#br0" timeOffset="34396.967">21359 10074 12908,'20'-19'-385,"-20"19"353,0 0-32,20 19-96,-20 22 320,19-2 321,-19 21 127,20-1-63,-20 21 127,20-1-159,-20 0-33,0 21-159,20 0-193,-20-1 64,21 20-64,-21-20-32,0 21-64,18-41-32,2 20-64,0-39-64,1 0-64,-1-1 32,-2-19-225,3 0 1,-21-20-128,20 0-545,-20 0-833,-20-20-1922</inkml:trace>
  <inkml:trace contextRef="#ctx0" brushRef="#br0" timeOffset="34721.986">20942 11247 11050,'-79'-20'96,"39"20"385,40-20 95,-21 20 33,21 0 384,21 0-33,-1 0 97,39 0-512,21 0-385,40 0-64,-2 0-32,21 0 32,39 0 129,41-19 127,20 19-128,-2-20 193,2 20-289,20 0 96,-42 0-128,21 0-64,-80 20-32,-18-20-352,-61 0-641,2 19-256,-22-19-2371,0 0-8646</inkml:trace>
  <inkml:trace contextRef="#ctx0" brushRef="#br0" timeOffset="36049.061">21478 11207 2049,'21'0'-96,"-21"0"96,0 0 609,0 0 896,0 20 97,0-20-513,0 0-416,0 0-65,0 20-448,0-20-96,0 0 257,0 0 511,0 0 97,18 0-32,-18 0-288,0 0-321,0 0 32,0 0 161,0 0 159,0-20 1,0 20-225,0 0-255,0 0-97,0 0 0,0 0-32,0 0 96,20-20 32,-20 20-32,0 0 128,0 0 33,0-19 127,0 19 32,20-20-63,-20 20-33,0-20 32,21 20 33,-21-20-161,0 0 64,20 0-127,-20 1-65,18-2 32,-18 1-32,21 1-96,-1-2 0,-20 2 192,20-1-160,-20 0 161,20-20-129,-1 20 0,1 0-64,0 1 32,0-1 32,0 0 0,-1 0-96,21 0 96,-20 0 32,0 1-64,19-1-32,-19-1-64,21 2 128,-21-1-96,19 0-64,1 1 160,-20-2-64,19 1-32,1 1 0,-1-2 32,21 2-64,-21-1 128,22 0-192,-23 0 128,23 0 0,-2 1-64,-19 19 64,19-21 33,22 2 63,-23 19 0,42-20-32,-21 0-96,20 20 64,-20-20-64,20 20 32,-18 0-32,-22-20 64,0 20-64,1 0 0,-20 0-128,19 0-64,0 0-257,-18 0-255,-21 0-321,0 0-545,-20 0-768,-20 0-3972</inkml:trace>
  <inkml:trace contextRef="#ctx0" brushRef="#br1" timeOffset="44473.543">7283 11605 8295,'-18'-40'2339,"-2"20"383,0 20-1120,20 0-353,-21 0-224,21 0-417,-20 0-447,20 0-129,-18 40-32,18 0-64,-20 39 31,20 0-63,0 21 96,0-1-128,-21 0-32,21 1 96,-20-21 128,20 0 0,-20-19 256,20 0-31,0-20-97,0 0-32,0 19-64,0 0 0,0 1 0,20-20-96,-20-1 64,20 2 33,1-2-33,17-20 0,3 22-32,-1-21 0,19 19 0,0-19-32,1-20 0,19 20-32,0-20 0,21 20-32,-21-20 32,40 20-32,-20-20-33,21 0 129,19 0-32,-20 0 0,-1-20 0,22 20 0,-1 0 0,-19 20 65,18-20-130,1 20 65,-1-20 97,2 20-194,19-20 194,-21 19-65,2-19-64,18 0 32,2 0 0,-2 0 0,2 0 0,-2-19 0,20 19 0,-18 0 0,18 0-32,0 0 96,-18 0-96,18 0 64,1 0 0,-1 0-32,2-20-32,18 20 32,-20-20-32,1 0 64,-1 0 32,2 20-128,-2-20-289,0 20 545,-18-20-352,18 20 160,-19-19-224,0 19 64,-1 0 96,2-20-64,-2 20 160,0 0-64,-18 0-192,18 0 416,2-20-96,-2 20-96,-19 0 64,19 0-64,-18 0 64,0 0-64,18 0 0,-19 0 0,-1 0 32,2 0-32,-1 0 0,-1 0 0,2 0 64,-21 0-160,19 0 96,-19-20 32,1 20 0,-1 0-96,1-21 160,-21 21-160,0 0 64,0-19 96,-20-1-128,0 20-64,-18-19 128,-22-1-32,1-1-64,-1 1 64,-19 1-32,0-1-160,-20 0-97,20-20 129,-20 20 0,0-19 0,-20-1 160,20 1 0,-20-21 0,0 0 64,1-20-32,-1 1 64,20 19-96,0 1-32,0-1 64,0-19-64,0 19-96,0 1 256,0 19-64,0-20-32,0 21 32,0 19 128,0-20-31,-20 20-1,0 1-128,-1-1-160,3 0-33,-2 20 97,0-20 32,-21 20 32,2-20 0,-21 20-32,1 0 160,0 0-63,-21 0 63,1 0-160,-1 0 96,-19 0-160,-20 0 64,-1 20-65,-18-20-31,-1 0-64,-19 0 96,-2 0 32,-18 20 64,18-20 0,-38 0 32,-1 0 0,-19 20 32,19-20-32,-18 20 64,-1-20-96,-1 19 32,0-19-32,1 20-32,-1 0 32,1-20 0,1 0 0,-2 20 128,21-20-256,-21 0 160,0 0 64,21 0-96,-21 0 0,21 0 64,-21-20 97,21 0-290,-1 20 129,1-20-64,-1 20 128,-19-19-64,19 19-32,-19 0 64,19-20-96,1 20 128,-21 0-64,21 0-32,-1 0 193,1 0-290,0 0 162,-1 0-98,1 20 194,-1-20-193,1 19 224,19 1-192,-19 0 64,18 0-64,22 0-545,-2 0-960,22-1-2499</inkml:trace>
  <inkml:trace contextRef="#ctx0" brushRef="#br1" timeOffset="47827.735">8794 7312 3523,'0'0'1089,"0"0"-929,0 0 865,0 0 288,18 0-160,-18 0 129,0 0-97,0 0-64,20-20-192,-20 0-65,20 1-63,-20-1-192,21 0-289,-1-20-160,-20 21-128,18-21-32,3 19 64,-1-18 32,0-1 97,0 0 31,-1 21 96,-19-21-32,20 20 161,0-20-97,0 1-160,0 19 0,-1-20-63,1 1-33,0-1 64,0 0-96,0 0 0,19 0 0,-19 0 64,0 1 160,1 19-95,-3-20-33,2 1 0,1 19-96,-1-20 0,0 20 0,-2-19-64,3 18 96,-1-18-64,0-1 64,0 0-96,0 20 32,-1-20 64,1 1 1,0-1-97,0 20 32,0-20 128,-1 1-160,1 18 96,-20-18-64,20 0 64,1-2-64,-1 22-32,-2-20 0,2-2 32,1 1-64,-1 21 0,0-21 32,-1 20-32,1-20 160,0 20-192,0-19 96,0-2-64,19 22 0,-19-20 64,0-2-32,0 22 32,-1-21-64,1 21 32,0-22 0,0 22 32,1-2 0,17-18-32,-18 19 64,1 0-128,-1-20 128,19 1-64,-19 19-224,0 0 608,0-20-352,-1 20-32,1 1 0,0-1 96,0-1-192,0 2 96,0-21 32,-1 20 0,1-20 0,0 20-32,0 0 0,1-20 0,-3 21-32,2-1 64,1-20-128,19 20 96,-22 0 0,3 1 0,19-21 0,-20 20-32,-1 0 32,21 0-64,-20 1 64,0-2-96,19 2 128,-19-2-192,20 2 128,-1-21 0,-19 20 32,21 0-64,-23 0 64,23 20-32,-21-19 128,19-2-256,1 2 128,0-1-64,-1 0 96,1 1 0,1-2 32,-3 1 0,-18 1-96,21-1 64,-2 0-32,1 0 32,-20 0-129,39 0 194,-19 20-65,-1-19-97,1-2 194,19 2-97,-19-1 32,-1 0-32,2 0 32,-1 0-32,-1 20 0,-19-20-32,40 0 0,-21 1 32,1-1 0,19-1-33,-18 2 66,-3-1-1,3 20 0,-1-20-64,-21 1 32,21-2 0,-20 21-65,19-20 98,-19 1-33,20 19-33,-1-20 66,-19 0-33,20 20-33,-1-20 66,1 0-66,-19 20 33,17-20-64,-17 20 32,-1-19 32,20 19-64,-20-20 96,-1 20-32,21-20-32,-20 0 32,0 20 0,19-20 0,-19 20-64,21-20 64,-3 20 0,3-20 32,-3 20-32,3-19 0,-21-1-32,19 20 96,-19-20-128,20 20 64,-20-20-32,-1 20 64,21-21-32,-20 21-64,1-19 64,17 19 0,-18-20-32,21 20 0,-3-19-32,3 19 64,-21-21-32,19 21 64,1-20-96,0 20 32,-1-20 32,-19 20 32,21-19 0,-3 19 64,3-20-224,18 20 192,-19-20-128,-1 20 128,1-20-96,0 0 32,-1 20-32,1-20 64,-1 20-32,-19-19-32,21 19 0,-3 0 96,3-20-64,-21 20-32,20-20 96,-1 20-128,-19-20 128,20 0-96,-1 20 64,1-21-96,-1 21 192,1-19-224,1 19 160,-3-19-96,-17 19 32,19-20 96,-21 20-96,21-20 64,0 20 32,-21-21-96,21 21 64,0-19-32,-1 19 97,-19-20 31,21 20-256,-23 0 64,2-20 32,21 20 0,-21-19 32,19 19-96,1 0 128,-20-21 0,19 21-128,1 0 64,0-20-32,-21 20 64,21-19-32,1 19 64,-3 0-128,-17-20 64,19 20 64,-22 0-128,3-20 64,19 20 64,-20 0-64,-1-20 128,21 20-256,-20 0 64,0-20 160,19 20-64,1 0-96,-1 0 32,1-20 32,1 20 64,-3-19-64,3 19-32,-1 0 64,-1 0-32,1 0 0,-20-20 96,19 20-256,1 0 224,-19 0 0,17 0-96,3 0 0,-3-20 64,3 20 32,-1 0-160,-1 0 160,21-20-64,-21 20-64,1 0 160,19 0-96,-18 0 32,17-19 32,3 19-64,-22 0 64,21-21-32,-21 21-64,21 0 64,-21 0 64,22-19-96,-23 19 0,3 0 0,18-21 64,1 21-64,-1 0 0,1 0-32,-1 0 224,20-19-224,-18 19 32,18 0 0,0-19 64,-19 19-64,19-21-64,1 1 417,-22 20-738,3-20 802,-2 20-321,1-20-160,-1 20 32,-18-20 64,17 20-64,-17 0 96,18-19-192,-19 19-33,-20 0-95,19 0 64,-19 0-385,0 0-640,0 0-1730,-20 0-7943</inkml:trace>
  <inkml:trace contextRef="#ctx0" brushRef="#br1" timeOffset="50044.862">16158 2503 5829,'20'0'1377,"-20"0"-512,20 0-96,0 0-225,-20-20 225,19 20-224,-19 0-321,20 0-160,0 0 0,-20 0 192,20 0 225,0 0-1,19 0-31,-19 0-161,21-19 32,-3 19 0,23-20-95,-2 20-65,0-20 0,1 20-64,19-20-64,-20 20 32,22-19-64,-2 19 32,0-21 32,0 21-96,-19-19 128,19 19 225,-20-21 159,22 21 65,-22 0-193,0-19-96,21 19-128,-1-19-64,-20-2 32,22 21 161,-22-20-482,20 0 546,0 0-289,2 20 32,-2-20-32,0 1-32,0 19 32,-19-20 0,19 0 0,0 20 0,-18-20 32,-2 0 64,0 20 128,-39 0-160,20-20-31,-20 20-65,-20 0-32,19 0-385,-19 0-576,0 0-480,0 0-161,0 0-672,0 0-2274</inkml:trace>
  <inkml:trace contextRef="#ctx0" brushRef="#br1" timeOffset="58711.358">24157 10670 11498,'0'0'929,"0"0"-1089,0 0 641,0 0 383,0 21-31,0-21-192,0 20-225,21-20-63,-21 19-1,20 1-128,0 0-64,-20 0 0,20-20 33,-1 0 63,1 0 64,-20 0-224,20-20-96,-20-20 96,0 1 32,0-1 65,-20 0-193,20 0 0,-20-20 0,20 21-64,-19-1 160,19 1 64,19-1 32,-19 20-32,20 0 96,0 20-31,20-20-33,-1 20 0,1 0 96,19 0-192,2 0 0,-2 0-32,1 0-64,-1 0 0,0 0 0,1 0 0,-21 20-96,1-20-96,-19 0-64,-1 20 32,-20 0 32,0-20 31,-20 19 129,20 2 0,-21-21 32,21 19-64,0-19-224,0 20-96,0-20-481,21 0-1794,-1 20-4548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10-29T17:03:34.2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19533 8842 960,'-20'-20'1442,"20"20"-577,-21 0-513,21 0-96,0 0 0,0-19 161,0 19 63,0 0 225,0-20-64,0 20 416,0 0-129,0-20-127,0 20-96,0 0-33,-18 0-191,18 0-65,0 0 193,0 0-1,0 0-95,0 0 64,0-20-1,0 20-128,0 0-95,-20 0 63,20 0 97,0 0-97,0 0 65,0 0 63,0 0-128,0 0 1,0 0-161,0 0-32,0 0-64,0 0-63,0 0-1,0 0 64,0 0 0,0 0 32,0 20-32,0-20 0,0 0-160,0 0 32,0 0 33,0 0-33,0 20 64,0-20-96,0 0 64,0 0-64,20 0 32,-20 20-64,0-20 224,0 0-160,0 0 32,18 0-64,-18 0-32,0 19 160,0-19-96,0 0 96,21 0-32,-21 20 129,0-20-161,20 0 64,0 20-96,0-20 96,-1 20-224,1 0 96,0-20 0,0 20 0,19-1 32,-19 2 0,0-2-64,20 1 128,-21 0-224,1 0 160,0 0 0,21 0-96,-23-1 64,2 2 0,1-2 0,19 1 0,-21 0-32,21 0 64,-20-20 0,0 20-32,-20-20-32,19 0 128,-19 20-96,0-20-96,20 0 160,-20 0-32,0 0 32,0 0 32,0 0-64,0 0 0,0 0-64,0 0 32,-20-20 0,20 20-192,0 0 128,-19-20 0,19 20-64,-20 0-33,0-20 97,0 20-96,0-20 96,1 20 0,-1-20-96,0 1 128,-1 19 64,1-21-32,-18 21 96,17-19-192,-19-1 96,21 0 32,-21 0-32,0 0 64,1 0-32,19 1 0,-20-2 0,21 2 64,19-1-64,-20 0 128,0 0-224,0 0 96,-1 20 0,3-20 0,18 1 97,-20 19-193,20-20 64,-20 20 0,20 0 0,0 0 32,0 0-161,20 0 97,-20 0 64,20 20 0,-2-20-32,-18 0 0,21 19-32,-1 1 32,0-20 129,19 20-258,-19 0 129,0 0-32,20 19 64,-21-18-32,21-2 32,0 21-96,-1-20 64,2 20 0,-3-21-32,-18 2 64,21-2-128,-2 1 160,-19 0-128,20 0 160,-20-20-224,-1 0 96,-19 20 32,20-20 0,-20 0-96,0 0 96,0 0-192,0 0-96,0 0-737,0 0-769,-20-20-897,20 20-3330</inkml:trace>
  <inkml:trace contextRef="#ctx0" brushRef="#br0" timeOffset="1">20069 8743 4868,'0'0'513,"0"0"-161,0 0 1762,0 0-352,0 0-930,-20 0-287,20 20 63,-20-20-63,20 20-161,0-20-95,-20 20-97,0-1-32,1-19 64,-1 20 129,0 20-1,-21-20-64,23 19 0,-23 1 1,1-20-225,21 20 32,-21-20-64,20 19 0,0-18 0,1-2 160,-1 1-32,20 0 64,-20-20-127,20 20-65,0-20 0,0 0-32,0 0 32,0 0-32,0 0 0,0 0-64,0 0 0,0 0-1,0 0 1,0 0 64,0 0-128,0 0-32,0 0-32,0-20 160,20 20 32,0-20-32,-20 0-32,19 20-32,1-19-64,0-2 63,0-18 97,19 19 0,-19 0-32,21-20 0,-21 21 0,18-21 64,3 20 0,-2-20-64,1 20 32,0 0-32,-1 1 32,-19-1 32,0 0-32,0 20 0,-20-20 32,0 20 0,0 0 65,0 0 31,0 0-64,-20 0-96,20 20 0,-20-20 32,0 20-32,0 0 0,-19-1 32,-1 1 0,1 0 32,-1 0-32,-19 20 32,18 0 128,-18-1 128,-1 1 0,21-20-63,-21 19 95,21-18-128,19 18-64,0-19 0,0 0-96,-1 0-32,21-20 32,0 20-64,-18-20 32,18 0 32,0 20 0,0-20 32,0 0-64,-20 0 0,20 0-96,0 0 96,-20 19 0,20-19-32,0 0-32,0 0-32,0-19-96,20 19 64,-20-20 32,20 0 32,-2 0-64,3 0 96,19-20-97,-1 21 33,1-21 64,0 0 32,-1 0-64,21 1 64,-21-21 0,2 40 0,-3-20 64,3 20-32,-21 1-32,0-1 32,-1 20 32,-19-20 1,20 20-33,-20 0 32,0 0-96,0 0-32,-20 0-65,1 20 97,19-20-32,-40 20 64,19-1-32,-17 1 32,18 0 0,-21 20 0,2-1 0,-1-18 0,0 18-32,1-19 64,-1 20-32,1-20-32,19 20-128,0-21-801,0 1-416,20 0-1602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10-29T17:03:34.2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18063 7710 960,'-19'0'609,"19"0"1569,0 0 96,0 0-448,-20 0-705,20 0-288,0 0 0,0 0-97,0 0-127,0 0 96,0 0-97,0 0 65,0 0-1,0 0-255,0 0 95,-20 0-95,20 0-65,0 0 96,0 0 1,0 0-65,0 0-128,0 0-192,0 0 449,0 0-385,0 0 64,0 0 65,0 0-65,20 0 32,-20 0-64,0 20 32,20-20-64,-1 0 33,1 19-65,0-19 96,0 20-64,1-20-96,-3 20-32,23 0 160,-21 0-96,0-20-64,19 20 160,-19-1-224,0 1 160,0 0-96,-1 0 96,21 0-288,-20-20 577,0 20-449,-1-1 480,1-19-320,0 21-32,0-1 0,1-20 0,-3 0-32,2 19 0,-20-19 0,0 0 64,20 0-96,-20 0 32,0 0 0,0 0 0,0 0 33,0 0 31,0 0-224,0 0 63,0 0-319,0 0-321,0 0-416,0-19-897,0 19-288,0-20-1922</inkml:trace>
  <inkml:trace contextRef="#ctx0" brushRef="#br0" timeOffset="1">18103 8087 1345,'0'0'128,"-20"0"352,20 0 2083,0 0-1410,20 0-577,-20 0 545,0 0 385,0 0-65,0 0-384,0 0-352,0 0 32,0 0 63,0 0-255,0 0-161,0 0 33,0 0-33,0 0 32,0-20-31,20 20 63,-20 0-63,0-20-33,21 20-160,-3-19 0,-18-1 32,20 20-191,1-21 31,19 2 0,-22-1 64,3-20 0,19 20 0,-1 0 64,-19 1 32,20-1 1,-20 0 31,19 0-64,1 0-32,-19 0-32,17 1 64,-18 19-95,1-20-65,-1 20 64,0-20-160,-20 20 128,0 0 0,0 0-128,0 0-321,0 0-736,0 0-1057,0 0-1153,0 20-5029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9-10-29T17:03:34.21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FF00"/>
    </inkml:brush>
    <inkml:brush xml:id="br4">
      <inkml:brushProperty name="width" value="0.05292" units="cm"/>
      <inkml:brushProperty name="height" value="0.05292" units="cm"/>
      <inkml:brushProperty name="color" value="#00FFFF"/>
    </inkml:brush>
    <inkml:brush xml:id="br5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9964 7292 3587,'-20'0'1217,"20"0"160,0 0 513,0 0 192,0 0-192,0 0-609,0 0-736,0 0-129,0 0 161,0 0-33,20 0-95,20 0-97,19 0-64,20 0-160,0 0-32,41 0-64,-1 0 353,1 0-225,19 0 0,-1 0 0,2 20 257,-21-20-129,0 0-128,-19 20-128,-21-20-96,0 0 0,-39 20-160,-1-20-513,-19 0-192,-20 0-224,0 0-224,0 0-1602,-20-20-4580</inkml:trace>
  <inkml:trace contextRef="#ctx0" brushRef="#br0" timeOffset="1">2758 9180 544,'-20'0'577,"0"0"448,20 0 672,-20 0 545,1 0-64,-1 0-736,20-20-321,-20 20 0,20 0-160,-20 0-96,20-20-257,0 20-127,0 0-257,0 0-192,0 0-160,0 0 128,20 20 160,-20-20 96,40 0-32,-21 0 97,21 0 127,0 0-64,-1 0-95,1 0-1,1 0-128,17-20-160,1 20 64,2 0-32,-2-19-32,1 19-96,-21 0 160,21 0-96,-1 0 0,-18 0 32,18 19 32,0-19-64,1 0 64,-21 0 0,21 0 32,-21 0 0,21 0-32,-19 0 160,-3 0-256,23 0 64,-22 0 0,21 0-32,-21 0 64,21 0 0,-1 0-64,-18 0 96,18 0-64,-1 0 65,3-19-33,-2 19 64,1 0 96,-21-21-288,1 21 64,-19 0 0,17 0-96,-18 0 96,1 0-97,-1 0-63,18 0 128,-17 0 32,19 21 64,-1-21-128,1 0 96,0 0 0,-1 19 96,1-19-128,-1 0 32,22 0-64,-23 0 128,3 0-32,18 0-64,1 0-32,-1 0 160,22 0-128,-22 0 0,20-19 32,0 19 0,-19 0-32,19-21 32,-20 21 0,2 0 0,-3 0 0,-17-19-64,-2 19-64,1 19 64,0-19 0,-1 0 32,1 0 0,-20 21 64,19-21-32,1 0 64,1 19-32,-2-19 0,1 0-32,-1 0 0,1 0 0,0 0 32,-1 0-32,21 0 0,-21 0 0,1 0 0,-1 0-32,22 0 64,-2 0-64,1-19 32,-1 19 0,1 0 32,-1 0-32,-18 0-32,18 0 32,-1 0-32,3 0 0,-2 0-64,20 0 32,-19 0 64,-1 0 0,2 0 0,-2 0 64,20-21-32,-19 21-32,-1 0 0,20 0 32,-18 0-64,-2 0 32,1 0 0,19-19-64,-20 19 32,1 0 32,20 0 0,-22 0 0,3 0 0,18 0 0,-20 0 32,1 0 0,-1 0-32,2 0 0,-2 0 0,0 0-32,1 0 0,-21 0 0,21 0 32,-1 19-128,2-19-1,18 0 129,-20 0-32,21 0 32,-21 0 32,0 0-32,2 0 32,-3-19 32,3 19-128,-22 0 32,1 0 32,-1 0-32,1 0 0,-20 0 0,19 0-64,-19 0 32,20 0 32,-19 0 32,-3 0 0,-18 0 0,20 0 0,-20 0 32,-20 0-96,2 0-96,-23 0-160,1 0-65,1 0-159,-21 0-1,1 0 225,0 0 192,-22 19 32,-18-19 64,0 0 0,0 21 64,-39-21 0,18 19 32,-19-19 0,1 20-32,-22 0 32,2 0-64,-2 0-64,2 0-96,-20 0 32,18-1-33,2 1 1,-22 0-64,22 0 64,0 0 128,-2 0 64,21-1 0,1 1 32,-22-20 96,22 21 64,19-21-128,-21 0-63,21 19-33,1-19-33,-1 0 1,-1 0 64,21 0 33,0 0-33,0-19 96,19 19 32,-19 0 32,0-21-128,0 21-96,18-20 0,-18 20 0,20 0-32,0-19 0,-20 19 0,40 0-32,-22-20 96,2 20 0,0-20 64,18 0-128,3 0 64,-1 0 0,-2 1-257,22-1 65,-1 0-160,-19 20 96,19-20 160,0 0 0,1 0 64,-22 0 64,23 1 32,-3 19 64,1-21-128,1 21-64,-1 0 32,1-19-225,-21 19-383,21 0 159,-1 0 97,-19-20-32,18 20 255,1 0 129,-19 20-64,19-20 32,1 0 32,-1 19-96,1 2-160,-1-2 160,-1-19 96,3 20 0,17 0 32,-19-20 0,40 20 128,-18-20 288,-3 0 33,21 0-385,0 0 32,0 0 64,0 0 32,0 0-96,0 0 96,0 0-128,0 0-96,21 0 0,-3 0-32,22 0-64,1 0 128,18 0 0,20 0 32,0 0 64,20-20-32,20 20 481,1 0 31,19 0-63,-1 0-257,2 0-32,18 0-64,2 0-31,-2 0-97,2 0 32,-2 0 32,1 0-32,-1 0-64,1 0 0,0 0 96,-19 20-192,18-20 32,0 0 96,2 20 0,-2-20-32,2 0 64,-2 0-32,20 0 64,-38 0 64,18 0 32,22 0-160,-22 0 64,1 0-63,-1 0-1,-18 0-32,18 0 0,2-20 0,-22 20-32,21 0-33,-21-20 1,2 0-32,0 20 160,-23-20-32,3 20 0,-21-19 0,20 19 0,-40 0-32,0-21-32,2 21-64,-22 0-256,1 0-160,-1 0 95,0 0 161,2 0 224,-2-19 64,1 19-32,-1 0 160,0 0 96,-19 0-96,1-20 33,-23 20-97,2 0-96,0 0 0,-20 0 0,0 0-96,0 0 0,-20 0-65,0 0 97,2 0 32,-3 0 0,1 0 0,-20 0-32,21 0 128,-21 0 0,-19 0 128,-1 0-95,-19 0 63,0 0 0,-1 0-64,-39 0-128,0 20 0,-21-20-64,2 19-96,-1-19-33,-19 21-31,-2-21 96,2 19 96,-2-19 64,2 20 32,-2-20 32,2 20 64,-2-20 32,2 20-32,0-20-96,-2 20-96,22-20 32,-21 0 0,19 20-32,22-20 32,-21 0 0,20 0 32,-1 0 32,1 0 64,20-20 0,-19 20-31,18 0-33,-19 0-32,20 0 0,0 0-65,-21 0-31,21 0-64,-20 0 96,19 0 64,1-20 0,0 20 64,0 0-64,-21 0 32,21 0 0,-20 0-32,-1 0 0,3 0 0,-3 0-128,1 0-64,20 0 64,-1 0 64,1 0 64,0 0 0,0 0 128,-21 0-64,41 0-64,-20 0 0,20 0-32,-2 0-32,22 20-128,1-20 32,17 0 128,1 0 64,20 0 128,-19 0 224,39 0 0,-20 0 97,20 0-97,-20 0-192,20 0-192,0 0 0,0 0-160,0 0-160,20 0-128,-20 0 448,40 0-32,-21 0-129,21-20-63,21 20 160,-3 0 32,22 0 32,-1-20-32,20 20 0,20-20 64,21 20 0,-21-20-32,19 20 96,22-19 0,-2 19-64,2-21 32,-2 2 0,0 19-32,22-20-32,-2 0 32,-20 20-32,41-20-32,-20 20 64,0 0 65,-1-20-33,20 20 0,-19 0 128,1 0 64,-2 0-128,0 0 32,-18 0-160,18 0 0,0 0 96,-18 0-96,18 20 0,1-20 0,-20 0 33,0 0 95,-1 20 0,1-20 32,-1 0-32,2 0-64,-22 20-32,22-20-32,-22 0 0,21 0-32,0 0 64,-20 0 0,19 0 0,-18 0 192,-21 0 225,19 0 63,-18 0-223,-1 0-225,-20 0-64,-20 0-32,2 0 0,-22 0 0,0 0-33,1 0 98,-21 0-33,-19 0 0,0 0 0,0 0-257,-20 0-896,-20 0-1794,0 0-7334</inkml:trace>
  <inkml:trace contextRef="#ctx0" brushRef="#br1" timeOffset="2">5001 7551 5925,'0'-41'1441,"0"22"-1088,0-1 512,21 20-65,-21-20-63,18 20-160,-18-20-225,0 20 0,0 0 193,20 20 127,-20 0-191,0 0-97,0 19-95,0 22-33,20-2 0,-20 21-64,0-1 0,0 20-96,0 21-31,0-21-65,0 20 32,0-20-32,0 1 0,0-21-32,0-19-33,0 0-31,0-1 64,0-19 64,0-20 0,0 0 32,0 0 65,-20-1-33,20-19 32,-20 0-64,20 0-320,0-19-225,0-21 97,-18 0 64,18 1-225,0-22-160,18 2 257,-18 0 128,0-41-33,-18 21-287,18-21 159,0-19 289,0 20-32,0-1 192,0 1 480,0 39 545,0 1 352,0 39-256,0 0-96,0 20-416,0 0-641,0 40 64,18 0 64,-18 19 0,20 40 0,-20 0 32,0 21 64,0 19-96,0 1-32,0-21 97,0-1 319,0-18-96,-20-40-352,20-1-32,20 1-32,-20-40-448,20-1-705,1-19-1890,-1 0-8488</inkml:trace>
  <inkml:trace contextRef="#ctx0" brushRef="#br1" timeOffset="3">7324 5822 4964,'20'-19'1057,"0"-1"-865,-20 20 161,19-21 640,-19 21 288,0 0-544,0 21 159,0-1-63,0-1 32,20 20-96,-20 21-321,0 20-256,20-1-128,-20 20-32,0 21 0,20-1-64,-20 20 32,0 0 0,20 1 32,-20-2-64,0 21 97,-20-20-1,20 20 96,-20-20 384,0 1 353,0-21-192,1 20 256,-21 0-513,20 0-96,-1 1 161,21-21-1,-18-1-287,18 2-65,-20-1-128,20 0-32,0-39-64,0-1 64,0-19-64,20 0 0,-20-41-129,18 1-159,3-20-609,-1-20-192,0 1 32,0-1-32,-1-40-64,-19 20 0,0-19-65,0-21 578,0 1 608,-19-1 384,19-19 288,-20 19 514,20-19-33,0-1-193,0 1-319,0 0 95,0-20 65,20-20-96,-1 19-33,-19-38-223,0 19-289,0-41-449,0 22-223,-19-21 383,-1 40 258,20 0 31,-20 39 0,20 1 128,0 19-160,0 21 0,-20-1-64,20 21-32,0-1 0,0 0 64,-21 21-32,21-2-32,0 21-129,0 0-1728,0 21-161,0-2-2627</inkml:trace>
  <inkml:trace contextRef="#ctx0" brushRef="#br1" timeOffset="4">9666 3954 5381,'0'20'4260,"0"-20"-4324,21 20 416,-21-1 321,20-19-257,-2 41-352,-18-22-64,20 1 64,-20 19 0,21 1-32,-21 20 577,0-1-257,0 2-288,0-2 160,-21 20 33,21 21-65,-20-1-64,2 1-128,18-1 0,0 0 32,0 1-128,0 20 0,0-1 160,0 19 480,0-18-255,0 19 575,0-1-191,0 22 32,18-21 608,-18 0-1281,0 20 32,20-20-32,-20 0 0,0 0-32,21 0 0,-21 1 32,0 18 32,0-19 32,0 1 96,0-1-31,-21-20 63,21 19-64,0 2 128,0-21 33,0 0-225,0 1 96,0-1-96,0-20 0,0 1 96,21-21-128,-21 1-32,20-1 128,0-20-128,-20 1 33,19-20-65,1 0 0,0-1 64,-20-19-193,0-20 1,0 20 0,20-20 96,-20 0-128,-20-20-224,20 0-161,0 1-224,-20-21-800,20 0-513,0 0-192,-20 0-2114</inkml:trace>
  <inkml:trace contextRef="#ctx0" brushRef="#br1" timeOffset="5">1329 11148 13965,'-59'20'961,"39"-20"-449,20 0 33,0 0-321,0 0 128,20 0-96,-2 0-192,23 0-31,18-20 31,1 20-32,-1-20-96,20 20-481,-19-20-128,-21 20-191,2 0 191,-21 0 449,-20 0 288,0 0-128,0 20 64,-41 0 128,21 20-96,-19-1-32,19 1 0,0-1-32,0 1 0,20 0-64,20-1 0,-20 1 96,20 0 0,0-19 32,1-2 128,-21 1 256,18 0 417,-18-20-513,-18 20-128,-23-20-63,1 0-129,1 0-321,-1 0-992,-19 20-1025,39-20-4805</inkml:trace>
  <inkml:trace contextRef="#ctx0" brushRef="#br1" timeOffset="6">2122 11088 15662,'0'-19'1089,"0"38"-1569,-20 1 352,2 0 1153,18 0 64,-20 20-865,-1-21-32,21 41-192,-20-1-96,0 1-224,20-21-289,0 22-63,20-21-482,-20-1-191,41-19-481,-21 0-2145</inkml:trace>
  <inkml:trace contextRef="#ctx0" brushRef="#br1" timeOffset="7">2341 11326 13901,'-20'20'-321,"0"0"-191,20 20 640,-19 0 160,19 0-256,0 0 0,19-21 0,21 1 96,0 0 385,-1-20 31,22 0 129,-23 0 224,3-20 32,-3 0-128,-38 1-97,0-2-255,0 2-289,-38-21-288,-3 19-801,3-18-513,-23 19-543,22 20-2564</inkml:trace>
  <inkml:trace contextRef="#ctx0" brushRef="#br1" timeOffset="8">2580 11009 10890,'59'0'160,"-39"0"865,0 19 0,19 1 448,-19 20-448,20 20-352,-21-1 96,21 1 127,-20 19-543,-20 0-161,20-18-128,-20 18-32,0-39 64,0 0 0,0 19 0,-20-19-64,20-20-672,-20 19-1026,0-19-2017,0-20-8072</inkml:trace>
  <inkml:trace contextRef="#ctx0" brushRef="#br1" timeOffset="9">3374 11247 13132,'0'0'929,"0"0"-577,0 0 1666,0 0-288,0 0-609,38 20-288,-18-20-481,21 0-256,-21 0 32,19 0-352,1 0-929,-1 0-1121,-19 0-2082</inkml:trace>
  <inkml:trace contextRef="#ctx0" brushRef="#br1" timeOffset="10">3412 11425 14894,'0'21'-32,"20"-21"224,1 19 1057,19-19 160,-1 0-1024,-19 0-546,20-19-1280,-21 19-1153,1 0-5254</inkml:trace>
  <inkml:trace contextRef="#ctx0" brushRef="#br1" timeOffset="11">4267 10869 11530,'0'0'353,"0"-20"287,0 20 1795,0 20-1538,-21 0-833,21 0 448,0 20 1,0 20-481,0-21 0,21 1-161,-21 0-447,20 0-705,0-20-737,-2-1-2114</inkml:trace>
  <inkml:trace contextRef="#ctx0" brushRef="#br1" timeOffset="12">4068 11227 15182,'0'20'160,"20"-20"-448,0 0 1056,19 0 770,22 0-609,18-20-769,20 20-128,-20-20 0,0 20-32,-18 0-320,-3 0-897,-17 0-641,-3 0-1537,-17 0-4357</inkml:trace>
  <inkml:trace contextRef="#ctx0" brushRef="#br1" timeOffset="13">4088 11465 10602,'59'0'64,"-39"-19"320,21 19 417,-23 0 576,2 19-512,1 2-769,-1-21 160,-20 19 0,0 21 97,0-20-1,-20 0 161,-1 0 255,1 0-95,20 0-481,-18-1-224,36 1-96,-18-20 96,20 20-449,21-20-640,-3 0-800,3-20-1859,18 0-5477</inkml:trace>
  <inkml:trace contextRef="#ctx0" brushRef="#br1" timeOffset="14">4584 11465 12491,'-20'61'-320,"0"-42"576,20 21 1794,-20-20-993,20 0-1121,0 19 0,0-39 96,0 20 32,0-20-64,20-20 128,-20 20 0,20-39-192,0 19 0,-20-20 64,21 20 0,-1 1-128,-2-2 64,2 21 160,-20 0 0,21 0 0,-1 0 0,-20 21-31,20-2-33,-20-19 32,18 20-64,-18 0 0,21-20 0,-21 0 0,0 0-128,0 0-33,20 0-159,-20-20-577,20 0-64,0 1 385,19-2 448,-19 21 512,0 0 865,0 0 161,-20 21-97,0-2-352,19 1-385,-19 20-384,0-20-192,0 0-160,0-1-865,0 1-2050,0 0-5413</inkml:trace>
  <inkml:trace contextRef="#ctx0" brushRef="#br1" timeOffset="15">5656 11188 12075,'0'0'1153,"0"0"-1473,0 19 1024,0-19 1186,20 20-705,-20 20-480,20-1-289,-20 1 1,20 20-417,-20-20-96,20 0-97,-20-21-255,19 2-545,-19-2-384,20 1-449,-20-20-672,20-20-2627</inkml:trace>
  <inkml:trace contextRef="#ctx0" brushRef="#br1" timeOffset="16">5973 11009 13708,'21'-21'385,"-1"21"-449,-20 0 512,20 0 417,-20 0 288,19 21-672,-19 18-353,20-18 0,-20-2-96,0 21-32,0-20-96,0 0 64,0-20 64,0 20 64,0-20 32,0 0-128,0 19-64,0-19 96,20 0 32,0 20-32,0-20-128,19 0-673,-19 0-576,20 0-1346,-19 0-7783</inkml:trace>
  <inkml:trace contextRef="#ctx0" brushRef="#br1" timeOffset="17">6589 11247 13869,'0'0'896,"0"0"-1280,20 0 672,0 20 577,19-20 192,1 0-416,19 0-417,2-20-128,-23 20-128,3-20-320,-1 20-1250,-21 0-864,1 0-2723</inkml:trace>
  <inkml:trace contextRef="#ctx0" brushRef="#br1" timeOffset="18">6749 11168 11402,'0'39'449,"18"1"95,-18 0 609,0 19 225,20-19-1154,-20-1-256,0 1-417,21-19-415,-21-2-418,20 2-1184,0-21-2947</inkml:trace>
  <inkml:trace contextRef="#ctx0" brushRef="#br1" timeOffset="19">7125 10969 15598,'21'0'-160,"-1"0"192,-2 0 96,2 0 193,1 19 63,-1-19-352,0 21-128,-2-21-96,3 19 128,-21 22-97,0-22-159,-21 1 64,21 0 352,-18 0 160,18-20 97,-20 0-225,20 20 0,20-20 0,-20 0 96,18 0 0,23 0-192,-21-20-576,19 20-641,-19 0-1282,20 0-5188</inkml:trace>
  <inkml:trace contextRef="#ctx0" brushRef="#br1" timeOffset="20">7066 11386 5829,'0'-20'1602,"0"20"-161,-20 0 705,20 0 32,-20 0-320,20 0-449,-20-20-320,20 20-128,0 0-224,-20 0-321,20 0-288,0 0-96,0 0-32,0 0-288,20 0 192,-20 0 128,40 20-32,-20-20 0,19 0 64,2 20-128,-3-20 96,3 20 0,-21-1-128,0 2 0,-20-2 0,0 2 192,0-2 0,-40 2 0,19-2 160,-17 1-224,18 0 128,-1-20-96,1 20 65,20-20-258,20 0 65,1 0 193,17 0-97,23 0-32,-2 0-417,1 0-223,-21-20-610,21 20-607,-21 0-1699,22-20-5989</inkml:trace>
  <inkml:trace contextRef="#ctx0" brushRef="#br1" timeOffset="21">8039 11326 16559,'0'0'-192,"0"0"416,40 0 897,-1-20-192,21 20-480,-1-19-385,-19 19-160,19-20-481,-19 20-384,-1-20-1505,-19 20-1986,-20 0-6149</inkml:trace>
  <inkml:trace contextRef="#ctx0" brushRef="#br1" timeOffset="22">8257 11128 6342,'0'40'4964,"20"-20"-4868,-20 19 449,0 1 1697,0-1-512,0-19-1410,0 20-384,0 0-353,0 0-864,19-21-1409,-19 2-5542</inkml:trace>
  <inkml:trace contextRef="#ctx0" brushRef="#br1" timeOffset="23">8674 11148 12908,'0'0'384,"0"-20"-384,20 20 513,-1-20 544,21 20-609,1-20-448,-3 20-160,3 0-225,-3 20 289,-17 0-384,-1 20-193,-20-20 225,0-1 384,-20 21 96,20-20 32,-21 19-64,21-19-96,-18 0-289,18 0 33,18 0 32,3 0 0,19 20 287,-20-21 33,-1 2-32,1-21 32,-20 19 129,0 2 607,-20-21 289,-19 19-288,-1-19-385,-19 0-480,-2 0-512,22 0-321,-1-19-1634</inkml:trace>
  <inkml:trace contextRef="#ctx0" brushRef="#br1" timeOffset="24">9110 10949 7334,'-19'-20'7720,"38"20"-7944,-19 0 256,20 0 192,0 0-96,0 0-96,0 20-96,-1-20-64,1 20-96,0 20 127,-20-21 1,0 1 128,0 1 32,-20 18 289,0-39 287,20 20-31,-19 0-129,19-20-287,0 20-225,0-20-129,19 0 97,21 0-416,19 0-1218,-18 0-1441,-1-20-7527</inkml:trace>
  <inkml:trace contextRef="#ctx0" brushRef="#br1" timeOffset="25">9626 10750 2370,'20'20'9769,"0"0"-9801,21 0 160,-3 19 1217,3 1 321,-2 0-577,1 0-673,-20 19 65,19 1 127,-39 0-287,20-1-289,-20 1 0,-20-21-128,-19 21-289,19-1-287,-39 2-738,19-21-736,-19-1-1057,-2 1-3555</inkml:trace>
  <inkml:trace contextRef="#ctx0" brushRef="#br1" timeOffset="26">5398 10869 10762,'20'-39'865,"1"39"-898,-21-20 546,0 20 896,0 0-896,-21 20-257,1 19 257,20 1-65,-20 39 32,0 2-255,0 18 31,1 0-160,-1-20-64,20 21-32,0-41-96,0 21 64,20-40-288,-1 19-97,1-39-288,0 20-832,0-20-2178</inkml:trace>
  <inkml:trace contextRef="#ctx0" brushRef="#br1" timeOffset="27">3671 12438 11466,'-20'0'1506,"20"0"-994,0 0 1474,0 0 256,0 0-1057,20 21-224,-20-21-256,20 0-417,-1 0-160,1 0-128,20 0-224,-19 0-705,17 0-608,-18 0-962,1 0-896,-1 0-3715</inkml:trace>
  <inkml:trace contextRef="#ctx0" brushRef="#br1" timeOffset="28">3791 12518 14477,'-41'40'385,"21"-40"-738,20 20 994,-20-20 512,40 0-160,-20 20-449,20-20-95,21 0-321,-3 0-224,3-20-801,-21 20-1473,19 0-1954,1 0-6405</inkml:trace>
  <inkml:trace contextRef="#ctx0" brushRef="#br1" timeOffset="29">4941 12042 12139,'0'0'64,"-19"39"-224,-1-19 320,20 20 481,0 19-353,-20-19-224,20 20-128,0-41-641,0 22-352,0-22-1057,20 21-3363</inkml:trace>
  <inkml:trace contextRef="#ctx0" brushRef="#br1" timeOffset="30">4704 12518 12619,'-61'0'993,"61"0"-1249,0 0 608,0 0 353,41 21 128,-1-21-481,-1 0-352,21-21-128,19 21-128,0-19-577,-20 19-2178,2 0-6630</inkml:trace>
  <inkml:trace contextRef="#ctx0" brushRef="#br1" timeOffset="31">4862 12697 10570,'-20'40'96,"20"-1"-192,-19 2 160,19-2 544,-20 0 129,20 2-321,0 18-288,20-19 161,-1 0 95,1 0-64,20-21-128,-20 1-31,19-20 63,1-20-96,-19 20 128,-3-39 321,2 19 95,-20 0 33,0-20-321,-20 20-127,2 1 63,-23-21-384,1 40-352,21-20-513,-21 20-993,20 0-2146</inkml:trace>
  <inkml:trace contextRef="#ctx0" brushRef="#br1" timeOffset="32">5498 12638 17680,'0'19'160,"0"1"-480,-21-20 320,1 20-160,2-20-1794,-3 20-3875</inkml:trace>
  <inkml:trace contextRef="#ctx0" brushRef="#br1" timeOffset="33">5854 12319 13004,'-39'-19'1249,"39"19"-1281,0 0 865,0 19 288,20 1-64,-20 1-320,0 18-289,19 0-96,-19 22-63,0-21-482,20 19 386,-20-19-322,0-1-543,20-19-641,-20 0-769,21 0-1057,-21-20-4581</inkml:trace>
  <inkml:trace contextRef="#ctx0" brushRef="#br1" timeOffset="34">6073 12360 16751,'40'-41'-192,"-40"41"224,0 20 449,0 1 319,0-2-319,20 1-353,-20 19-32,19-18-96,1 19 0,20-21 96,1-19-256,-3 21-384,23-21-610,-22 0-1120,1-21-1730</inkml:trace>
  <inkml:trace contextRef="#ctx0" brushRef="#br1" timeOffset="35">6370 12339 12651,'-18'21'1186,"18"-2"-1250,0 1 448,0 19 1249,0 2-223,0-2-1282,0 1-384,0 0-994,0 0-799,0-1-1411</inkml:trace>
  <inkml:trace contextRef="#ctx0" brushRef="#br1" timeOffset="36">6986 12479 9480,'40'0'1442,"-40"0"-481,0-20 929,0 20-609,20 0-897,-20-21-96,0 21-95,20-19-129,-20-21-64,19 21 64,1-2-128,0 1-32,1 1-65,-1 19-127,-20 19-64,0-19 320,0 20 192,0 1-128,18-2 64,-18 1 0,0 0 0,20-1 0,-20 2 225,21-1 479,-21-20 129,20 0-224,0 0-225,-2-20-191,3-1-225,-1 2-128,0-21-32,0 21-801,-20-22-577,19 41-800,-19 0-1666,0 0-5252</inkml:trace>
  <inkml:trace contextRef="#ctx0" brushRef="#br1" timeOffset="37">7225 12618 12780,'-41'39'1697,"23"-19"-1985,-2-20 512,20 0 225,-21 0 351,21 0-928,0 0 64,0-20 0,21 1 32,-1-1-32,-2 20 0,-18-20-32,20 20-64,1 0 32,-21 0 96,20 0 96,-20 20-64,0 0 0,20-1-32,-20 1 32,18-20 0,3 20 96,-1-20 160,0 0 256,0 0 65,-1-20 32,1 20-129,20-20-64,-40-19-255,20 19-514,-20 0-544,0 0-800,0 1-1666,0-2-6182</inkml:trace>
  <inkml:trace contextRef="#ctx0" brushRef="#br1" timeOffset="38">7959 12360 10217,'-79'-41'5958,"59"2"-5478,0 19-191,0 20-65,20-20 320,20 20-448,-20 0-288,40 0 224,-1 20-32,1 0 32,-1 0 0,-19-1-128,1 22 128,-1-22 32,0-19 64,-20 40 65,0-21 287,18 2 193,-18 19-97,-18-21-352,18 2-127,-20-2-97,20 1-97,0-20 1,0 0 32,0 20-576,20-20-161,-2 0-608,3 20-673,-1-20-1410,20 0-6213</inkml:trace>
  <inkml:trace contextRef="#ctx0" brushRef="#br1" timeOffset="39">8435 12419 14862,'21'-20'1537,"-21"20"-1633,0 0 288,0 0-64,-21 20-416,21-20-993,0 0-673,21 0-1505,-1 0-5350</inkml:trace>
  <inkml:trace contextRef="#ctx0" brushRef="#br1" timeOffset="40">8694 12260 9545,'-20'-40'2978,"20"40"-3298,0-20 672,20 20 1474,-20 0-577,19 0-640,1 0-513,20 20-128,-40-20 0,21 20-64,-3 0-321,-18 0-127,20 0 95,-20-1 161,0 1 96,0-20-128,0 21 128,20-2-193,-20 1-576,0 0 481,21-1 416,-1 2-32,-20-1 160,18 0 0,-18 20 256,21-21 64,-21 1-223,0 0 63,0 0 288,0-20 33,0 0-161,0 20-288,0-20-96,-21 19 0,3-19-352,-2 0-1442,-1 0-4996</inkml:trace>
  <inkml:trace contextRef="#ctx0" brushRef="#br2" timeOffset="41">16913 4868 8423,'-20'-19'737,"20"19"1697,-21-20-320,1 20-672,20 0-449,-20 0-160,20 0 31,0-21-95,-19 21-224,19 0-65,0 0-192,0 0-31,0 0-161,19 21 192,1-21 160,0 20-223,21-1-65,-3 1-32,3 0-64,-1 20-32,19-20-32,-19-1 96,19 1-288,-19-20 128,-21 20-64,21 0 32,-19-20 128,-21 0-128,0 0 160,0 0 32,0 0 32,-21-20-256,1 20-64,0-20-97,1 0 97,-21 1-224,0-1-97,1 0 513,-21 0-64,21 0 32,-22 20 32,23-20 160,-3 20-224,21 0 128,20-19 32,-20 19 0,20 0 33,0 0-97,0 0 0,20 0 64,0 0 0,1 0-64,-1 19 0,0-19-32,19 0-64,-19 20 128,20-20-32,-1 20-32,1 0 32,-1 0 32,1 0-64,0-1-96,-21-19 0,21 20 256,-19 0-224,-1-20-32,-2 20 0,2-20-32,-20 0-1,0 0-159,0 0-128,0 0 160,0 0-577,0 0-609,-20 0-800,20-20-865,-18 20-6726</inkml:trace>
  <inkml:trace contextRef="#ctx0" brushRef="#br2" timeOffset="42">16933 5126 13773,'-20'0'544,"20"0"321,0 0 1793,0 0-1344,20-19-1442,19-1 192,1 0-96,19-20 64,1 0 0,-1 1 0,0-1-128,2 0 576,-23 21-416,-18-1 0,1-1-96,-1 21-320,-20 0-833,0 0-1410,-20 0-2177</inkml:trace>
  <inkml:trace contextRef="#ctx0" brushRef="#br2" timeOffset="43">15244 10432 1569,'0'0'96,"0"0"256,0 0 1442,0 0-545,0 0-576,0 0 96,0 0 640,0 0 160,0 0-447,0 0-130,0 0 65,0 0-32,0 0-32,0 0-128,0 0-64,0-20-257,21 20-351,-21 0-65,20 0 0,0 0 0,19-19-64,1 19-64,19-21 0,20 21 0,2-19-32,-2 19 64,0 0-64,20-20 32,-20 20-32,0 0 32,2 0 0,-2 0-32,-20 0 64,1 20-64,-21-20 0,1 0 32,-20 0-32,1 0-320,-3 0-834,-18 0-1344,0 0-5413</inkml:trace>
  <inkml:trace contextRef="#ctx0" brushRef="#br3" timeOffset="44">11116 11168 10986,'0'0'160,"0"0"-512,0 0 384,0 20 576,0 19 257,0 21-416,0-1-289,0 1-64,0 20-64,0-1 32,0 1-64,0-21 32,0-19 32,0-20 96,0-1 257,0-19 287,0 0 129,0-19-641,0-21-160,19 0 0,1 1-32,0-1-32,0 0 0,0 20-64,19 1 64,-19 19 0,20 0 32,-19 0-32,-3 39-32,-18-19 64,20 20-32,0-1 0,-20 1-96,0 0-385,21-20-352,-21-1-95,0 1-322,0 0-960,20-20-2947</inkml:trace>
  <inkml:trace contextRef="#ctx0" brushRef="#br3" timeOffset="45">11592 11326 12171,'0'0'769,"-20"20"-673,0 20 801,20-1 832,-19 22-415,19-2-898,-20 1-352,20-1-32,20 1-64,-1-20-128,1-1-449,0-19-191,20 0-257,-1-20-289,-19 0-383,20 0-770,-21-40-2818</inkml:trace>
  <inkml:trace contextRef="#ctx0" brushRef="#br3" timeOffset="46">11750 11526 10281,'20'19'1346,"-20"1"-994,20 0 481,0 0 256,19 0-513,-19 0-416,21 19-320,-3-39-416,-17 20-321,19-20-480,-20 0-1346,0 0-2818</inkml:trace>
  <inkml:trace contextRef="#ctx0" brushRef="#br3" timeOffset="47">11969 11565 7142,'-39'20'1794,"19"0"-673,0 20 833,-21-21-192,23 21-513,-3 20-1025,21-21-448,0-19-1250,0 0-447,0 0-482,21-20-2754</inkml:trace>
  <inkml:trace contextRef="#ctx0" brushRef="#br3" timeOffset="48">12009 11267 13484,'40'0'801,"-21"20"-705,1-1 481,0 21 1216,0 0-415,-20-1-1058,20 22-96,-20-2-224,-20 1 0,20-1-64,-20 1-224,0-20-673,20-1-160,0-19-320,0 0-962,0-20-2978</inkml:trace>
  <inkml:trace contextRef="#ctx0" brushRef="#br3" timeOffset="49">12307 11486 12651,'20'19'449,"0"-19"-449,-1 0 865,1 0 512,0 0-1025,0 0-576,0 0-2050,-1 0-1826</inkml:trace>
  <inkml:trace contextRef="#ctx0" brushRef="#br3" timeOffset="50">12347 11625 13965,'0'20'160,"19"-20"1409,1 0 770,0 0-962,20 0-1121,-21 0-288,21 0-416,-20 0-1122,0 0-2498</inkml:trace>
  <inkml:trace contextRef="#ctx0" brushRef="#br3" timeOffset="51">13161 11526 4580,'-20'19'5829,"20"-19"-5348,0 0 1152,-20 0 609,20 0-768,0 0-962,20 0-63,-20 0 352,20 0-225,-2 0-288,3 0-256,-1 0-32,20 0-32,-21 20-448,1-20-673,0 0-449,20 0-512,-21 0-1569,-19 0-4004</inkml:trace>
  <inkml:trace contextRef="#ctx0" brushRef="#br3" timeOffset="52">13617 11425 13741,'-21'0'288,"21"0"-352,-20 0 1057,-18 21-289,17-2-640,1 2-96,20 19-32,0-1 0,0 1-160,0 0-128,20-21 127,21 21-31,-3-20-96,3 0 288,-1-20 128,-1 0 0,1-20 128,-20 20 64,-1-20-31,1-20-65,-20 21 32,0-1 128,0 0-64,-20 0-223,1 0 95,-21 0 96,20 1-224,0 19-224,1-21-417,-1 21-480,20 0-256,0 0-897,0 0-865,20 0-2243</inkml:trace>
  <inkml:trace contextRef="#ctx0" brushRef="#br3" timeOffset="53">14014 11605 704,'20'20'4292,"-20"-20"-6150,20 0-1279</inkml:trace>
  <inkml:trace contextRef="#ctx0" brushRef="#br3" timeOffset="54">14173 11425 10345,'19'0'353,"1"0"-706,-20-19 674,40 19 543,-20 0-191,-1 0-641,-19 0-64,0-20 32,0 20-352,0 20-289,-19-20 97,-21 19 159,20-19 161,0 21 96,1-2 128,19 2 64,0 19 96,0-21 128,0 1-192,19 0 33,1 0-65,20 20 128,-20-21-160,-1 1-32,1 0 32,0 0 192,1 0 609,-21 0-192,-21-1 191,1 1 97,0 0 64,1-20-352,-21 20-353,20-20-160,-19 0-64,19 0-64,0 0-64,0 20-929,0-20-1890,20 0-4195</inkml:trace>
  <inkml:trace contextRef="#ctx0" brushRef="#br3" timeOffset="55">14014 11664 11947,'0'0'1729,"-21"0"-1600,21 0 1664,0 0 161,-18 0-1185,18-19-513,0 19-352,0 0-384,0 0-2659,0 0-4517</inkml:trace>
  <inkml:trace contextRef="#ctx0" brushRef="#br3" timeOffset="56">14530 11704 8231,'0'0'4068,"0"0"-3619,0-20 1248,0 20 257,0 0-1089,20 20-193,0-20-127,0 20-65,-1 0-31,1 0-97,20-1-64,-1 1-288,-19 0-64,21 0 32,-21 0-288,-2-20-256,2 20-513,1-20-321,-21 19-640,0-19-768,20-19-1763</inkml:trace>
  <inkml:trace contextRef="#ctx0" brushRef="#br3" timeOffset="57">14868 11645 11723,'-20'19'576,"-1"1"353,1 0 1986,-18 20-865,-3-1-1121,2 1-385,-1 0-384,0-1-128,1 1-192,-1 0-1602,40-20-2273,-20 0-7752</inkml:trace>
  <inkml:trace contextRef="#ctx0" brushRef="#br3" timeOffset="58">16119 9538 3875,'0'0'1057,"-20"0"769,20-21 384,-20 21-641,20 0-544,-21 0-64,21 0 0,0 0-224,-20-19-96,0 19-353,2 0-224,-3 0-96,-19 0 0,-19 0 32,-1 0 32,1 0-32,0 19 0,-22-19 0,22 0 0,-20 0-32,19 21 32,1-21-96,19 20-96,1-20 95,19 0 33,-1 20 32,1-20 0,0 0-32,20 20 64,0-1 64,-18-19-32,18 21 64,0-2 97,-21 1-33,21 20-128,0-20-32,0 19 64,0 1-64,0 0 0,0-1 32,-20 21-64,20 0 32,0-1 0,-20 1 128,20-20-96,0 0-64,0-1 32,0 1 32,0-20-64,0 0 64,0-20 0,0 20-32,0-20 128,20 0 64,-20 0 65,20 19-33,1-19-128,17 0-64,-18 0-32,21 0 0,18 0 0,1 0 64,-1 21-64,20-21-32,0 0 0,20 0 32,1 0 32,-1 0 0,20 0-32,-20 0 0,1 0-224,-20 0 96,-21 0-32,0 0-65,-19 0-95,1 0 160,-23 0 128,3 0 64,-21 0 32,0 0 160,0-21-160,0 21 160,0-19 193,0 19-97,-21-20-160,21 0 97,0 0-193,0-20 0,0 1-64,21-1-64,-21 0 32,0 0-129,0-19 97,0-1-96,0 20 96,-21-19 32,21 19 32,0 20 32,0-20 96,-18 21 0,18-1 97,0 0 63,0 0 0,0 0-192,0 20-64,0-20 0,0 1-128,0 19 96,0-21 0,-20 21 64,-1 0 385,-19 0-33,1 0-96,-21 0 65,-19 21-129,0-2-128,0 1-160,-2-20-352,2 20 608,20 0-544,-1-20-577,21 20-737,19-20-1601,0 0-8456</inkml:trace>
  <inkml:trace contextRef="#ctx0" brushRef="#br3" timeOffset="59">11910 12459 6918,'0'-60'1153,"0"21"-64,0 39-96,0-21-64,0 21 32,0 0-353,0 0-319,0 0-225,0 0 128,0 21 353,0-2-1,0 21-288,0-21 97,0 22-97,20 19 96,-20 19-32,0 20-159,0 21 31,-20-1 32,20 20 64,0 0-192,0-20 0,0-19-96,0-1 0,20-40-96,-20 1-32,18-1-320,-18-39-417,21 1-1185,-21-2-1569,0-19-5510</inkml:trace>
  <inkml:trace contextRef="#ctx0" brushRef="#br3" timeOffset="60">11274 13253 7559,'-39'0'3331,"19"0"-2210,0 0-320,0 0 832,20-19-256,-20 19-800,20 0-385,0 0 321,0 0-65,20 0-96,0 0-159,20 0 31,-1 0-64,1 0-128,19 0 32,2 0-32,18-20-64,20 20 64,0 0 32,21 20-64,18-20 64,1 0 0,19 0-64,2 0-32,-2 0 64,20 0-32,-18 0 0,-2 0-32,-18 0 32,-1 0-288,-21 0-64,1 0 352,-19 0-193,-20 0-127,-1 0-96,-40 0-737,1 0-513,-19 0-672,-21 19-3556</inkml:trace>
  <inkml:trace contextRef="#ctx0" brushRef="#br3" timeOffset="61">11414 12876 3138,'-21'0'2627,"21"0"-193,-20-20-224,20 20-576,0 0-481,0 0-64,0 0-416,0 0-257,0 0 129,0 0 159,0 0-191,0 0-97,0 0 1,0 20 31,20-20-64,-20 19-63,21-19-1,-1 21-96,-2-21 0,3 20-128,-1-20 129,20 20 31,-21 0-224,21-20 160,-20 19-160,19 1 32,1 0 0,-20 0-32,19 0 96,1 0-96,1-20 65,-23 20-97,23-20 64,-1 19-32,-1-19-32,-19 20 32,20 0-64,-20 0 64,19-20 0,-19 20-32,20 0 96,-21-1-128,21 1 64,-19 20-64,17-20 64,-18 0-32,1-1 0,-1 2 32,19-1 64,-19-20-192,0 19 128,20 2-32,-21-2 0,1 1 0,20-20 32,-20 20 0,-1 0-96,21-20 96,-20 20 64,19-20-256,-19 20 224,21 0-32,-21-20-32,-2 19 32,23 1-32,-21-20 128,20 20-224,-21 0 96,21-20 64,0 20 0,-1 0-64,1-1 128,-1-19 0,2 20-128,17 1 96,-17-2-96,-1 1 0,19 0 64,-19-20-64,-1 19 129,1-19-193,-1 21 64,-19-21 0,21 0 0,-21 20 0,-2-20-97,2 0-31,-20 0 96,21 19-192,-21-19 64,0 0 32,0 21 96,-21-21-32,21 0-64,0 0 64,-20 19-33,20-19-31,0 0 0,0 0 32,0 0 0,0 0 32,20 0 64,-20 0-32,21 0 32,-21 0-32,0 0 128,0 0-96,20 0 32,-20 0 64,0 0-128,0 0 64,0 20-64,20-20-32,-20 0 128,0 20-32,20-20-32,-20 0 0,19 0 0,-19 0 32,20 20 0,-20-20-32,20 0 64,-20 0-288,20 20 160,-20-20-96,20 0-161,-20 0-287,19 0-513,-19 0-705,0 20-1601,0-20-7079</inkml:trace>
  <inkml:trace contextRef="#ctx0" brushRef="#br3" timeOffset="62">13776 13790 11691,'0'0'1793,"0"0"-768,0 0 385,0 0-257,19-19-417,1-2-223,0 1-257,21 20-96,17-19 0,-17-1-96,18 0 1,20 0-1,-19 0-128,-21 0-33,1 1-447,-1-1-513,-19 20-609,0 0-255,-20 0-930,0 0-2434</inkml:trace>
  <inkml:trace contextRef="#ctx0" brushRef="#br3" timeOffset="63">13835 13671 10345,'0'0'1153,"-20"0"-800,20 0 512,0-20-193,-20 20-448,1 0-95,19 0 63,-20 20 192,0 0-128,0 0 129,0 19-129,1-18-128,-1 18-64,20 0 0,-20-18 288,20 18 321,-20-39 96,40 21 0,-20-2-225,40-19-256,-21 0-192,41 0-96,-21-19-160,21 19-512,-1 0-898,-18-21-1056,-3 21-3236</inkml:trace>
  <inkml:trace contextRef="#ctx0" brushRef="#br3" timeOffset="64">14649 13214 9352,'0'0'481,"0"20"-449,0-1 801,0 1 544,0 40-544,-20 0-545,20 0-224,0-1-64,0 21-32,-20-21 96,20 1-32,0-21 96,0-18 64,0-2 353,20-19 256,-20 0-545,0 0-160,20-40-32,-20 20-64,20 1-64,-20-21 32,20 20 32,-1 0-96,1 0 96,-20 20 224,20 0 128,1 0-63,-21 20-65,0 0-32,0 20-160,0-20-64,20 19-64,-20-18-224,0-2-385,18 1-704,-18-20-705,20 20-3524</inkml:trace>
  <inkml:trace contextRef="#ctx0" brushRef="#br3" timeOffset="65">15046 13294 12203,'0'-21'320,"0"42"97,0-2 832,0 21-288,-20 0-353,0 20-319,1-21-225,-1 21-64,20-1-32,-20 1-96,40-20-769,-20-21-416,20 1-289,19 1-1601,1-21-4004</inkml:trace>
  <inkml:trace contextRef="#ctx0" brushRef="#br3" timeOffset="66">15204 13532 12812,'-18'-20'1377,"18"20"-1409,0 0 608,18 20 513,-18 0-576,20 0-353,0 0-192,1 19-128,19-19-224,-21 0-65,21 0-256,0-20-512,-21 0-801,1 0-832,0 0-1667,0 0 1763,0-20 2626,-20 0 192,0 0 0,0 0 192,-20 1 128,20-1 1410,-20 0 96,0 20 384,0 0-288,1 20-705,-1 0-576,0-1-33,0 21-159,0 0-417,1-20-608,-1-1-1827,20 1-1632,0 1-1507</inkml:trace>
  <inkml:trace contextRef="#ctx0" brushRef="#br3" timeOffset="67">15503 13174 11242,'39'-20'1666,"1"20"-737,-19 20 672,17 20 161,-17-1-481,19 2-544,-22 18-577,3 1-96,-1-20 32,-20 19 32,0 1-160,0-1-256,-20-19-417,-1 0-1153,3-1-1761,-22 1-7496</inkml:trace>
  <inkml:trace contextRef="#ctx0" brushRef="#br2" timeOffset="68">15463 398 3106,'20'0'2787,"-20"-21"-160,0 21-513,0 0-449,-20 0-256,20 0-448,0-20 64,0 20 64,-20 0-128,20 0-192,0 0-545,0 0 65,20 20 159,0 1-224,0-2-224,19 21 32,1 0 0,19 19-32,-18-19-160,-3 19 96,3 1-192,-1-20 64,-21-1-417,21-18 225,-40-2-1058,20 1-992,-20-20-1858</inkml:trace>
  <inkml:trace contextRef="#ctx0" brushRef="#br2" timeOffset="69">15562 815 13965,'-40'19'512,"21"-19"-448,19 0 1538,0 0-449,19 0-705,1-19-191,20-2-129,-1-18 128,2-1-256,17-20-32,-17 21-96,-21-21-609,0 21-864,-1 19-1570,-19-20-6727</inkml:trace>
  <inkml:trace contextRef="#ctx0" brushRef="#br2" timeOffset="70">14331 1331 14958,'-20'0'480,"20"0"577,0 21 577,0-21-1090,20-21-256,1 21-95,17-40 95,3 20-160,38-19 32,-19-21-192,19 20 0,0-19-224,0 19-673,-18-19 0,-2 18-801,-19 2-800,-1 20-1698</inkml:trace>
  <inkml:trace contextRef="#ctx0" brushRef="#br2" timeOffset="71">14987 834 4356,'-40'0'4388,"40"0"-3075,-20 0 1057,20 0-992,0-19-802,20 19-192,0 0-127,0-21-161,39 2-96,-19-1-64,-1 20 64,22-20-32,-23 20-32,-18 0-32,21 0 64,-41 20 160,20 0 160,-40 20 192,20-21-127,-20 22-33,-21-22-32,21 20-384,2 2-1313,-3-21-1378,1 19-5380</inkml:trace>
  <inkml:trace contextRef="#ctx0" brushRef="#br2" timeOffset="72">13398 1649 8071,'20'20'4837,"0"-40"-4805,1 20 640,-3-20 161,2 0-513,0 0-255,-20 1-33,21-1 64,-1 20 64,-20-21-128,0 21-417,0 0 1,-20 0 192,20 21 160,-41-1-32,21-1 64,2 1-64,-3 20-64,1 0-65,0-21-223,20 21 32,20-20 63,0 0 129,1 1 192,17-2-32,3 0 32,-21 2-64,18-2 128,-17 2 160,-21-1 289,0-20 128,0 19 95,-41-19-351,3 20-225,-3 0-160,3-20-353,17 0-800,1 0-1826,20 0-7557</inkml:trace>
  <inkml:trace contextRef="#ctx0" brushRef="#br2" timeOffset="73">13815 1809 13580,'40'0'-96,"-19"0"0,-21 19-288,0-19-2018,0 0-5478</inkml:trace>
  <inkml:trace contextRef="#ctx0" brushRef="#br2" timeOffset="74">13934 1609 4644,'21'0'7655,"-21"0"-7911,0 0 352,20 0-96,-2 0-32,-18 0-128,21 0-64,-1 20 128,0 0 63,-20 0 33,0 19 65,0-19-1,0 20 64,0-20-64,-20 20-64,20-21-64,-20-19-257,20 21-479,20-21-1218,0 0-4645</inkml:trace>
  <inkml:trace contextRef="#ctx0" brushRef="#br2" timeOffset="75">14291 1669 11242,'20'-20'-192,"-20"20"1153,20-20-224,1 0-705,-21-19 0,20 19-64,-2-1-32,-18 21-97,0 0-159,0 0 448,-18 21-128,-2-1 64,-1-1 32,-19 1-96,21 20 0,19-20 128,0 19 33,0-19 31,39 0 64,-19 0 64,21 0-95,-3 1-1,23-21-96,-22 19-96,-19-19-128,0 19 192,-20-19 480,0 21-319,-20-21-193,-19 19-385,-1-19-671,-1 21-1795,3-21-6150</inkml:trace>
  <inkml:trace contextRef="#ctx0" brushRef="#br2" timeOffset="76">20644 7749 8391,'-20'-19'481,"20"19"704,0 0 1281,0 0-800,0 0-705,0 0-192,0 0 191,0 0-191,20 0 64,-20 0 0,20 0-417,1 19-31,-3-19-33,23 20 64,-1 0-95,-1 0-97,21 0-96,-1 19-32,0-19-128,1 0 96,-1 0-64,-18 0 0,-1 0 0,-1-1 0,-19 2-64,0-21-32,0 0-96,-20 0-33,0 20-287,0-20-225,0-20-736,0 20-1570,-20 0-2722</inkml:trace>
  <inkml:trace contextRef="#ctx0" brushRef="#br2" timeOffset="77">20883 8028 14830,'-60'19'992,"39"-19"-767,21 0 2049,0 0-416,21-19-1282,-1 19-448,20-41 32,19 2 1,20-1-161,-18 0 64,-3 1-32,3-1 64,-42 20-224,21 0-193,-20 20-543,-20-19-994,0 19-1890,0 19-4452</inkml:trace>
  <inkml:trace contextRef="#ctx0" brushRef="#br2" timeOffset="78">21975 5126 13612,'-21'0'673,"21"0"192,0 0 1441,0 21-1505,21-21-257,19 19 225,-1 1-96,1 20 31,-1-20-319,21 0-289,-1-1 64,1 2-128,-1-21-96,-18 20-128,-3-20-257,-17 19-319,-1-19-770,0 0-448,-20 0-1089,0 0-5253</inkml:trace>
  <inkml:trace contextRef="#ctx0" brushRef="#br2" timeOffset="79">22033 5445 15214,'-38'0'1505,"38"-20"-1473,20 0 1346,19-1-97,1-18-1057,19 0-128,1-1 64,-21 0 193,21 0-193,-21 20-32,2 1-192,-3-2-320,-38 2-641,20-1-1378,-20 20-1344,-20 0-4933</inkml:trace>
  <inkml:trace contextRef="#ctx0" brushRef="#br2" timeOffset="80">23364 655 8872,'0'0'608,"0"-19"1923,0 19-33,0 0-1185,0 0-864,0 0 256,0 0 416,20 0-289,0 19-127,19 2-289,1-2-191,0 1-65,-1 0-224,22 20 64,-23-21-288,3 21-769,-1-20-993,-1 20-513,1-20-1505,-40-20-5605</inkml:trace>
  <inkml:trace contextRef="#ctx0" brushRef="#br2" timeOffset="81">23463 974 11851,'-39'0'1825,"39"-21"-1857,0 1 1474,19-19-577,21-1-673,0 1-128,-1-1-64,1 0 64,1 0-416,-3 0-1794,3 21-5318</inkml:trace>
  <inkml:trace contextRef="#ctx0" brushRef="#br2" timeOffset="82">20426 8464 2754,'0'-19'5349,"0"19"-4612,0 0 2146,0 0-225,0-20-640,0 20-288,0 0-481,20 20-352,-20-20 128,20 0-257,0 19-287,19 2-193,-19-21-192,20 20-32,-1-20-160,1 19-32,-1-19-320,2 20-513,-21-20-353,0 0-639,-2 20-802,-18-20-1409,0 0-5349</inkml:trace>
  <inkml:trace contextRef="#ctx0" brushRef="#br2" timeOffset="83">20723 8306 15438,'-38'20'417,"-3"-1"896,1 1 416,1 20-832,-1 0-608,20 0-354,-19-20-159,19 19-160,20-19-513,-20 0-801,20 0-1152,-20-1-2435</inkml:trace>
  <inkml:trace contextRef="#ctx0" brushRef="#br2" timeOffset="84">18877 8464 5733,'0'-19'5541,"-19"19"-4131,19 0 1120,0 0-224,0-20-768,0 20-193,0 0-352,0 0-577,19 20 289,1-20-193,20 19-287,-1-19-97,1 21-128,1-1-128,18-1-289,-19-19-191,-21 20-449,21-20-609,-20 0-1313,0 0-3043</inkml:trace>
  <inkml:trace contextRef="#ctx0" brushRef="#br2" timeOffset="85">19116 8345 16367,'-79'41'384,"38"-22"353,3 21 640,-23 20-672,22-21-641,19-19-1025,0 0-929,20 0-1185,0-1-5028</inkml:trace>
  <inkml:trace contextRef="#ctx0" brushRef="#br2" timeOffset="86">17508 6597 12203,'-20'0'192,"0"0"865,20 0 641,0 21-513,0-21-769,0 19 1,20 0 127,0-19 1,0 21-225,-1-2-224,21 2-96,0-2 0,-1 1 0,-19 0-576,21-20-289,-23 0-512,2 20-802,1-20-1920</inkml:trace>
  <inkml:trace contextRef="#ctx0" brushRef="#br2" timeOffset="87">17745 6597 8295,'-59'21'6086,"19"-2"-6022,21 0 1313,-21 21 417,0-19-929,21 18-673,-1 1-352,0-20-2114,20 19-2050</inkml:trace>
  <inkml:trace contextRef="#ctx0" brushRef="#br2" timeOffset="88">21478 6637 11402,'-20'0'1730,"20"19"-929,-20-19 1665,40 0-480,-20 21-705,20-2-736,19 2-289,1-21-160,1 19 0,18 1-96,-19-20-256,19 20-705,-19-20-769,-21 0-1569,21 20-2947</inkml:trace>
  <inkml:trace contextRef="#ctx0" brushRef="#br2" timeOffset="89">21736 6577 17232,'-39'20'128,"19"1"224,-20 17 1762,1-17-1057,19 19-833,-21 19-288,21-39-961,20 20-1185,0-21-1729,0 1-6215</inkml:trace>
  <inkml:trace contextRef="#ctx0" brushRef="#br2" timeOffset="90">22947 3338 8776,'-39'0'4612,"39"0"-4388,0 0 1762,0-20-608,20 20-898,-1 0-224,21 0 33,0 0 63,-1 0-224,1 0-160,-1 0-192,-19 0-1122,20 0-1088,-19 0-705,-3 0-3811</inkml:trace>
  <inkml:trace contextRef="#ctx0" brushRef="#br2" timeOffset="91">23145 3178 13708,'-59'21'769,"39"-1"-673,0 0 1890,-19 19-416,19-19-1378,-20 20-577,21 0-1825,-1-1-3299</inkml:trace>
  <inkml:trace contextRef="#ctx0" brushRef="#br2" timeOffset="92">16317 2702 13773,'0'0'-32,"-20"0"1665,20 0-256,20 0-864,-20 19 448,19 2-481,21-1-256,-20 0-95,19-1-514,1-19-1024,1 19-897,-2-19-641,-19 0-2883</inkml:trace>
  <inkml:trace contextRef="#ctx0" brushRef="#br2" timeOffset="93">16575 2662 16303,'-79'59'737,"38"-18"1377,3 17-993,-3 3-993,1-2-1185,40-19-4709</inkml:trace>
  <inkml:trace contextRef="#ctx0" brushRef="#br2" timeOffset="94">15801 636 352,'0'0'1153,"0"0"-96,0 19-32,0-19-64,0 0 256,0 21 160,0-21-256,19 19-352,-19 1-288,0 0 63,0 0-64,0 0 1,0-1-129,20 2-224,-20-21 33,20 19-33,-20 1-64,0 1 32,20-2 0,-20 20 0,20-19 128,-20 1-32,0 18 65,19 0-65,-19-18-96,20 19 0,-20-1 0,0-19 0,20 20 32,-20 19-96,0-19 0,20 1 0,1-2-32,-21-20 0,18 22 32,-18-2 32,20 0-96,-20 2 64,20-2 33,-20 1-65,0 0 0,21-1 0,-21 1 0,20 1 0,-20-22 0,20 0 0,-20 2 64,18 19-32,-18-20 64,21-1 128,-21 21 0,20-20-64,-20 20 129,0-21-129,0 21-32,20 0-128,-20-20 0,0 19 0,20-19 0,-20 0-32,0 21 96,0-22-32,19 0-32,-19 2 160,0-2 128,0 2 33,0-2-161,20 1-128,-20 0-32,0 0 0,0-1 32,0 1-32,20 0 32,-20 0 160,20 20 192,-20-21-63,20 1-129,-1 1-64,-19 18-64,20-19 32,0 20-128,-20-20 160,20 0-32,-20 18-96,21-17 64,-21 19 0,18-20 225,2 19-257,0-19 0,-20 20 0,21-20 32,-1 19-32,-2 1-64,-18-19 160,21 18-160,-1 1 64,0-20 32,-20 20 128,20-1 0,-1-19-63,1 20-161,-20 0 160,20-1-160,0-19 96,0 20-128,-20-1 192,19 2 0,1-2 96,-20 0 32,20 2 1,0-2-97,0-19-96,-20 20 32,19 0-64,1-21-32,-20 21 0,20 0 32,1 0-32,-1-20 0,-20 19 0,20 1 128,-2-20-32,3 19 0,-21 1-160,20-20 64,0 0-64,-20 20 224,20-20-192,-1 20 32,-19-21 0,20 2 64,-20 18 0,20-19 97,-20 0-129,0 20-32,0-21 0,20 1 64,-20 20-160,0-20 192,0 0-64,20-1-96,-20 21 160,0-20-160,0 19 32,0-18 64,19 18 0,-19 1 96,0-19-224,0 18 128,20-19-64,-20 20 32,0-20-257,0 0 610,0 19-513,20-19 160,-20 0 0,0 0 96,0 20-64,0-21 192,0 21-320,20-20 192,-20 20-128,0-20 64,0 0-32,0 20 0,0-20 96,0 19-224,0-20 192,0 2-32,20 19-32,-20-21 32,0 1 0,0 20-32,0-20 96,19 0-192,-19 19 64,0-19 64,0 0 64,0 21-192,20-22 128,-20 1 0,0 19 0,0-18 32,0-1-64,0 19 0,0-20 64,20 2-96,-20-1 0,0-1 32,0 21 0,21-20 32,-21 0-64,0 0 32,20-1 32,-20 1 32,0 0 0,0 20-128,0-20 96,18 0 0,-18 20-32,0-21 32,20 1-64,-20 20 32,0-20-32,21 0 64,-21-1-64,0 22 128,20-22-192,-20 1 128,0 0 0,20 0 64,-20 20-192,0-21 64,19 1 96,-19 0 33,20 0-162,-20 0 33,20 1 64,-20-2-96,20 0 128,-20 2 1,20-2-130,-20 2 130,0-2-65,19 1 0,1 0 32,-20 0-32,20 0 0,-20 0-65,20-1 162,-20 1-129,0-20 32,20 20 0,-20 0 64,19 0 32,-19 19-192,0-19 128,20-20-64,-20 20 0,20 0 32,-20 0 0,20 0 0,-20-1 0,21 2 0,-21-2 64,18 2-128,-18-21 128,20 19-96,-20 1 64,21 0-64,-21 0 64,20 0-32,-20-20 0,20 19 0,0 1 0,-20 0 0,19 0-32,-19 0 64,20 0 0,-20-20-64,20 19-161,0 1 482,-20 0-289,20 0 0,-20 0-32,19 0 32,1-1 32,-20 1-32,20 1 0,-20-2-64,20 2 160,0-2-64,-20 0 64,19 2-64,1-1 32,-20 0-32,20-20 0,0 20 0,-20 0-64,21-1 64,-3 1 0,2 0-64,1 0-224,-21 0 544,20 0-320,0-1 32,-20-19 32,18 20-64,3 0-224,-1 0-129,-20-20-255,20 20-449,0 0-929,-20-20-1281,0 19-4421</inkml:trace>
  <inkml:trace contextRef="#ctx0" brushRef="#br2" timeOffset="95">18162 7730 2049,'-18'0'97,"18"-20"95,0 20 576,0-20 289,0 20-288,0 0 128,0 0 705,-21-20 287,21 20-383,0 0-289,0 0-416,0 0-289,0 20-256,0-20-192,0 0 1,0 0-1,0 0 64,21 20 224,-21-20 385,0 0-65,18 20-191,-18-20-65,0 19-95,0 1-129,20 0-96,-20 0 0,21 0-32,-21 0 32,20 19 0,0-19 256,-20 0-63,18 0-33,3 19-64,-1-18-32,-20-1 97,20 19-161,0-19 0,-20 20-288,19-20 480,1 0-192,0-1-32,-20 2 0,20-2 32,0 1-32,-1 0-128,-19 0 160,20-20-64,0 20 0,0-20-96,1 20 128,-3-1-96,2 1 160,0-20-160,1 21 32,-1-2 64,-20-19 0,20 20-96,-1 0 64,-19-1 33,20-19-98,0 21 33,0-1 0,-20-20 33,20 19-33,-1 1 0,1 0 0,0 0 160,0 0-32,19-20 32,-19 19-96,0 2 128,0-21-224,-20 19 64,21 2-32,-3-21 0,2 19 0,0-19 64,1 20-160,-1-20 192,-2 20-96,3-20 0,-1 20 32,0 0 64,0-20-128,-1 20 32,1-1 0,-20-19 0,20 0 0,0 20 96,-20-20-192,20 0 192,-20 20 1,19-20-65,-19 20-32,20-20-32,0 0 64,0 20-64,0-20 64,-1 20-64,1-1 64,0-19-64,1 21-1,19-21 66,-22 0-33,3 0-161,-1 0-159,0 0-385,0 0-95,-1-21-450,-19 21-607,0 0-1506,20 0-7400</inkml:trace>
  <inkml:trace contextRef="#ctx0" brushRef="#br2" timeOffset="96">18818 8306 2530,'-20'-40'2402,"0"40"-320,1 0-737,19 0-224,0 0-288,-20 0 0,20 0-385,0 0 1,0 20-65,20-20-95,-20 0-193,0 20 0,0-20-288,0 0-577,-20 20-705,20-20-1184,-20 0-1410</inkml:trace>
  <inkml:trace contextRef="#ctx0" brushRef="#br2" timeOffset="97">18441 8226 9480,'-20'-19'1057,"20"19"-640,0 0-1,0 0 705,20 0 0,-1 19-384,21 1-224,-20 0-161,19 0 64,22 0 1,-21 19-33,19 2 161,-19-2-417,-1 0-64,21-18 96,-21 18-128,1 1 64,-1-20 0,-19 0-32,21 20 256,-21-21-159,19 2 95,-19-2-32,0 1 64,0 0 65,19 0-33,-19-20-192,-20 20 32,40 0 0,-40-20 33,39 19-161,-19-19 0,0 20 0,-20-20-32,20 0 32,-1 20 0,-19-20 0,20 0-32,-20 20 0,20-20 0,1 0 0,-21 20 64,20-20-64,-20 0 32,20 0 64,-2 20 32,3-20 32,-1 0 0,0 0-64,0 0-160,-1 0 96,1 0 33,0 0-162,0 0 65,0 0 64,-1 0-32,1-20-32,20 20 96,-20 0-64,-1 0 32,1 0-32,0 0 0,1 0-32,-1-20-192,18 20 448,-17 0-192,-1 0-32,19 0-32,-19 0 97,0 0-65,20-20 32,-21 20 0,1-20 32,20 20-128,-20 0 96,-1-20-64,1 20 32,0-19 32,0 19-32,1 0 0,-1-20 32,-2 20-64,3 0 32,-1-20 0,0 20-64,0-20 32,-1 20-65,1-20-63,0 0 32,0 1 96,19-2-32,-39 21 128,20-19-64,0-2 32,0 21-96,0-19 128,-1-1-96,-19 0 32,20 0 0,0 0-32,-20 1-128,20 19 192,-20-20 0,21-1-96,-3 21 192,-18-19-32,20-1-128,-20 20 0,21-20 64,-1 1-32,0 19 32,-2-21-32,-18 1 32,21 1-32,-1-1-64,0 0 96,-20 0-32,20 20-32,-20-20 128,19 20-64,-19-20 32,20 20 64,-20-19-128,0 19 0,20-21 64,0 2-31,-20 19-98,20-20 226,-1 20-257,-19-20 96,20 0 96,-20 20-96,20-20 64,-20 0-64,20 20 0,-20-20 32,0 1-32,21 19 32,-21-20 32,20-1-192,-20 2 64,0-1 160,18 20-160,-18-20 64,20 0-32,-20 0 96,21 0-64,-21 1-32,0-1 64,20 0-32,-20 0 32,20 0-64,-20 0-32,19 1 64,-19-1-96,20 0 96,-20-20 0,20 19 32,-20 2 96,20 0-160,0-21 0,-20 19 96,19 1 0,1-19 32,0 19-160,-20-20 64,20 20 0,0-19 32,-20 19 0,19-20-32,-19 20 0,20 1 96,-20-1-64,0 0-32,0 0 0,0 0 0,20 1 0,-20-2 0,0 2 0,0-2-32,0 2 32,0 19 0,20-20 0,-20 0 64,0 0-96,21 0 128,-21 20-96,0-20 0,18 1 0,-18 19 32,0-20 0,0 0 0,0 0-128,20 20 192,0-20-96,-20 0 0,21 1 0,-1-1 32,-2 0 32,-18 20-64,21-20 0,-1 0 0,0 0-64,0 1 96,-1-21-64,1 19 96,0 2-64,0-21 64,0 20-64,-1-20 32,-19 20-32,20 1 0,-20-21 0,20 20-32,-20 0-32,20 0 96,-20-19-64,20 18 32,-20 2 64,0-1-32,21 0-32,-21 1 0,0-2 0,18 1 0,-18 1-224,0-2 448,0 2-192,0 19-32,20-20 0,-20 0-32,21 20 32,-21-20-32,20 0 0,-20 0 32,20 0 32,-2 20 0,-18-19-32,21-1 0,-21 0 0,20 0 64,-20 0-128,20 0 96,-20 20-64,20-19 64,-1-1-64,1-1 64,0 2-64,-20-20 96,20 19-64,0-1 32,-20-18-32,19 19 64,-19 1-96,0-2 64,0 1-32,20 0 0,-20 0 0,0 1 0,0-1 32,0 0 1,20 0-33,-20 0 32,0 0-32,0 0 0,0 1 0,20-1-65,-20 0 65,20-1-32,-20 2 64,19-1 33,-19 1-65,0-22 32,20 22 0,-20-1-64,20 0 128,-20-20-64,21 20-32,-21 1-160,20-21 160,-2 20-32,-18-20 160,20 0-224,-20 1 192,21 19-385,-21-20 834,0 0-513,20 1-32,-20-1 64,0 0-128,20-1 0,-20 22-32,0-21 64,19 0 128,-19 1-128,0-1 0,20 0 96,-20 1-64,20-1 0,-20 0 0,20 0 0,-20 0-64,20 1 64,-20-1-32,19 0 64,-19 0 0,0 1-96,20 0 96,-20-2 0,20 2-96,-20-21 64,20 21-64,-20-1 32,20 0 32,1 0-32,-21 0 64,18 1-32,2-1-64,-20 0 224,20 0-288,-20 1 64,21 19 64,-1-20 32,-20 0-96,18 1 31,-18 19-31,21 0 128,-21-20-96,20 20 32,-20-19 97,20 19-194,-20 0 65,20-1 64,-20 2-128,19-20 96,-19 18 32,20 1-32,-20-19-32,20 19 64,-20 0 64,0 0-192,20-20 96,-20 21-32,20-1 0,-20-20-64,19-1 160,-19 22-64,20-20 64,-20 19-128,20-20 96,-20 0 64,20 0-32,-20 1-128,20-1 32,-20 20 32,19-20-64,-19 1 64,20-1 64,-20 0-192,20 0 128,0-19 32,1 19-64,-3-19 224,2-1-192,-20 20 32,21-19-32,-21 19-32,20 1 64,-20 19-64,20-20 64,-20 0 1,18 0-33,-18-20 32,21 1-64,-21-1-1,20 1 33,-20-1 0,20 21-32,-20-21 64,20 0 33,-20 0-65,19 1 160,-19-1-32,0 1 32,20 18-192,-20-17 0,0 17 32,0 2-32,-20 19-128,20-20 0,0 20 31,0 1-159,0-2-513,0 2-1152,0 19-2628,-19 0-7654</inkml:trace>
  <inkml:trace contextRef="#ctx0" brushRef="#br2" timeOffset="98">18302 1589 10537,'-79'40'1314,"59"-20"-1026,-1 0 641,1-20 448,20 20-576,20-20-321,21-20-287,-3 20-161,43-20 128,18 0 352,39 20-63,2 0-65,18-20-96,22 20 33,-2 0-129,21 0-128,-21 0 32,0 0 0,-18-20 64,-22 20-736,-39 0-1314,-39-19-2178</inkml:trace>
  <inkml:trace contextRef="#ctx0" brushRef="#br2" timeOffset="99">19930 10571 5220,'20'-39'1122,"0"18"95,-20 2 929,0-1-385,0 20-511,0-20-354,-20 0-223,0 20 32,-1-20-129,-17 20-159,-3 0-321,1 0-64,-19 0-96,-20 0 0,19 20-129,-19-20 1,0 20 32,-1 20 64,20 0 96,-19-1 0,20 1 0,19 19 0,-1 1 96,23 0-32,18-1 64,0 21 0,18-21 33,23 1-33,-1 20-96,19-20 32,20-1 0,0-19 0,22-1-32,-2 1 32,19-20-96,-19-20 0,20 0 128,1-20 256,-21-20 1,0 1-1,1-21 32,-40 1 1,-1-21 127,-19 20-95,-21-19-161,-19-1-192,0 1-64,-39 0-32,-21-1 32,-19 20 64,-1 21 224,-19-1-224,0 0 128,-20 20-320,19 20-544,1 0-1218,20 20-1505,19 0-5638</inkml:trace>
  <inkml:trace contextRef="#ctx0" brushRef="#br2" timeOffset="100">19771 9517 6438,'-20'-19'704,"20"19"513,-20 0 193,0-20-545,0 20-353,-19 0-31,-1 20-65,-19-20 32,19 19-127,1 22-225,-22-1-64,21 0-32,1-1 0,19 21 0,0-1 64,0 21 0,20-21 96,20-19 128,0 20-31,20-1-65,19-38 128,2 18-64,18-19 417,0-20 64,0 0 31,0-20-95,20-19-257,-18-2-191,-2-18-354,-20-1 514,1 0-385,-41-19 0,1 20 0,-20-21 64,-20 20-192,-19 21 224,-40-22-128,-1 42 128,0-21-64,-19 40-128,20 0 0,0 0-865,19 20-641,21 0-800,-1-1-2691</inkml:trace>
  <inkml:trace contextRef="#ctx0" brushRef="#br0" timeOffset="101">2539 9180 64,'0'0'8039,"0"0"-7943,-20 0-192,20 0 609,0 0 384,0 0-641,0 0-192,0 0-64,20 0 352,-20 0 481,0 0-224,0 0-289,21 0-256,-21 0 32,20 0 160,-2-20 129,-18 20-1,21-20 64,19 1-127,-20-21-33,19 20-288,1-20 0,19 0-32,1 0-32,-21 1 32,42-1 0,-22 0-32,20-19 64,0 19 96,1-20-64,0 1-32,-1-1 32,0 1 0,-19 19-32,19-19 32,0-1-32,0 0 0,-18 1 0,18-1 96,0 0 0,20 1-32,-20-1-32,2 0-32,18 1 32,-20-21 0,0 21 160,20-1 33,-20-20 31,2 20 160,-2-19-224,20 20-127,-20-1-65,1-19-65,19 19 65,0 1-96,-18-1-96,-2 0 0,0 1 96,0-1 64,0 1 32,1-1 32,20 0-32,-21 1 96,0-1-32,0 0-32,20 21-32,-18-21 0,18 1 0,-20-1-32,0 0 64,0 21 0,20-21 32,-20 0-64,21 1 0,-20-1 32,20 1-32,-1-1 32,0 1 0,0-1 64,0-20 33,1 21-33,-1-1 32,0 0-32,0-20-32,21 2-64,-1-2 64,-1 1-64,21-1-64,-19 0 128,-1-19-224,1 19 512,-3 1-160,23-20 33,-21 19-65,1 1 128,18-21-32,1 1 64,-19 19-31,18-19-129,-19 0 192,0 19 1,1-19-129,-21 39-96,0-19-160,-20 19 64,-18 21-256,-2-21-929,-1 40-1282,-17-20-1152,-21 40-6631</inkml:trace>
  <inkml:trace contextRef="#ctx0" brushRef="#br1" timeOffset="102">17646 12200 11274,'-19'0'1089,"19"20"-801,19-20 129,21 0 608,1-20-192,18 20-65,20-19-223,1 19-321,19 0-192,-20 0-32,-20 0-256,2 0-577,-22 0-480,-19 0-257,0 0-287,-20 0 383,0 0-384,-20 0-480,-21 0 1730,3 0 608,-23 0 64,2 19 128,0-19 897,-1 20 352,40 0-608,-19 0-320,39 0 736,0 19 160,20 2-384,-1-2 160,1-19-288,20 20-384,-20-20-1,19 0-288,-19-1 0,21 21 161,-23-20-161,2 20 0,1-20 321,-21 19 159,0-19 129,-21 0-160,-17 0-289,-3-20 161,-18 20-289,-21-20-288,21 19-64,0-19-289,-1 20-704,19-20-640,2 0-738,39 0-1248,0 0-5093</inkml:trace>
  <inkml:trace contextRef="#ctx0" brushRef="#br1" timeOffset="103">18778 12121 8904,'20'-20'1537,"-20"0"-512,0 20 64,-20 20-704,20 0 191,0 20 417,-19 19 192,19 21-480,-20-1-128,20 1-161,0-21-320,0 1-32,0-20-64,0 19 64,20 1-96,-1-1-64,1-18-513,20-2-415,-1-20-1443,-19 2-3490</inkml:trace>
  <inkml:trace contextRef="#ctx0" brushRef="#br1" timeOffset="104">19255 12419 13773,'19'-59'2530,"-19"18"-2050,-19 41-448,-1-19 321,0 38-33,0 1-288,-19 20-96,19 0 64,0 0 0,20 19 64,-20-19-32,20 20-32,0 19-32,20-19 64,20-21 64,-1 2-32,21-2 96,-1-39 65,0 0-1,2 0 64,-3-39-288,3-2 128,-22 2-64,1-21 161,-20 20-290,-20-19-95,0 19 0,-40-19-96,-19-2 160,-2 2-64,-18 40 224,20 19-96,-1 0 128,1 39 32,19-19 64,1-1-192,19 2 64,20-1 0,0 0 32,20 20 64,-1-21-63,21 1-97,0 0 32,19-20-353,0 20-1056,-19 0-1474,21-1-1857</inkml:trace>
  <inkml:trace contextRef="#ctx0" brushRef="#br1" timeOffset="105">19889 12657 3683,'20'40'9481,"-20"0"-8937,0-20 738,0 19 607,-20-18-767,20 18-802,0-19-320,0-1-32,20 2-353,-20-21-864,21 20-897,-1-20-1729</inkml:trace>
  <inkml:trace contextRef="#ctx0" brushRef="#br1" timeOffset="106">20108 12081 768,'-20'0'12492,"20"20"-12460,0-20 128,20 20 1442,20-20-129,-1 20-704,1 0-161,21 19 289,-2 21-192,-19-1-161,-1 1-319,1-20 63,-20 20-192,-20-21 96,0 1-160,0 20-32,0-1 64,-20 1-480,20-1-577,-20-18-737,-20 17-736,21-17-1794</inkml:trace>
  <inkml:trace contextRef="#ctx0" brushRef="#br4" timeOffset="107">19393 8862 6213,'-20'-20'1762,"1"20"96,19 0 96,-20-20-225,20 20-447,0 0-450,0-19 1,0 19 0,0-20-96,0 20-129,0 0-95,0 0-161,0 0-224,20 0-32,-1 20 64,21-1 65,-19 21-65,19-20 96,19 20-96,0 19-192,1-19 192,-1 0-96,1-1 0,20 1 0,-22 0 65,3-20-162,-22 0 1,1 0 97,-20-20-33,-1 20-32,-19-20 32,0 0 160,0-20-64,-19 20-192,-1-20 96,0 0-128,-20-20 32,-19 20-32,18-20-65,-18 1-31,0-1 256,-1 20-32,1-19-128,-1 18 160,1 2-32,18-21 0,3 20 32,-3 0-96,21 0 32,0 20 32,20-19-32,-19-1 0,19 20 65,0 0-65,0 0-193,19 0 193,1 0 32,0 20 32,21 19 97,-3-19-65,3 40-32,18-20-32,21-1 32,-21 21-32,20-21-32,0 1 64,2-20-64,-22 20-128,0-20 64,-19-20 32,-20 20-353,0-20-95,-20 0-33,0 0 97,0 0-833,-20-20-321,-20 20-223,20-20-193,-19 0-1025,19-20-4516</inkml:trace>
  <inkml:trace contextRef="#ctx0" brushRef="#br4" timeOffset="108">20049 8822 9096,'39'-59'481,"-39"39"992,20 20 577,-20-20-385,0 20-447,0 0-770,0 20-192,-20 0 65,-19 20 95,-1 19-224,-19 1 0,-20 19 129,-2-19 31,2 19 225,20-19-97,-1-20-192,1-1-128,18-19-31,23 0-194,-2 0 1,20-20 0,38-20-32,-17 0 64,19-19-416,19-1 31,1 0 193,19-19 32,-20 19-192,20-20 159,-18 20 33,-2 0 128,-19-19 96,-20 39 0,-20-20 64,0 40 32,-20-19 161,-20 19-257,1 19 32,-22 21-32,3 0 192,-22 20 128,40-1-127,-19 1 63,-1-1 32,21 1-96,19-20-127,0-20-162,20-1 33,20-19 129,19 0 63,1-19-128,19-21-321,-19 0 33,19 0-32,-19-19 96,1 39 0,-23-20 192,-18 40 64,0 0 160,-18 0-320,-2 20 96,-21 0 32,2 40-160,-21-21-1378,21 1-3491</inkml:trace>
  <inkml:trace contextRef="#ctx0" brushRef="#br4" timeOffset="109">2718 9140 9577,'-20'0'864,"20"0"129,0 0 577,0 0-193,0-19-1089,0 19-192,20 0 193,0-21-33,0 21 160,0-19 129,-1-1-129,21 0-95,0-20 63,-1 20-32,1-20 97,19 1-225,2-1-64,-22 0-32,21 21-96,-21-21 96,21 0-320,-21 1 577,22-1-417,-3 0 64,3 0-32,-22 0 0,21 1-32,-21 18 64,21-18-32,-21 0-97,1-2 194,19 2-65,-18-1-64,-1 20 64,19-19-32,-19-1 32,19 0-64,-19 20 96,19-20-64,0 1-64,-18-2 32,-1 22 96,19-21 64,-19 20-224,-1 0 96,1-19 0,-1 19 0,1 0 0,1-20 32,-3 20 96,-18 1-128,21-21 128,-3 20-64,3-21-32,-1 22 64,-1-21-160,1 21 192,-1-22-192,1 2 160,1 19-192,-3-20 96,3 20-64,-3-19 96,3 19-64,-21 0 0,19 0 0,1-19 64,0 19-32,-1 0 0,1-20-32,1 21 96,-3-2-96,3-19 32,-21 21-64,19-1 32,1-20 96,-1 20-224,1 0 160,0 1 0,-1-21 0,1 20-96,-1 0 96,1 0 0,1 1 0,-23-1 32,23 0-32,-1-20 0,-21 20 32,21 1 0,0-2-160,-21 2 160,21-2-32,0 2 0,-1-21 32,1 20 0,1 0 0,-23 0-96,23-19 96,-1 19-64,-21 0 32,21 0 32,0 0-32,-1-19 0,1 19 0,-20-20-64,19 20-32,1-19 96,-1-2 0,2 22 0,-1-21 0,-1 0 160,1 20-128,-1-20-128,-19 1 96,20 19-32,0-20 0,-1 0 32,2 21-32,-3-22 96,3 2-32,-21 20-32,18-22 0,3 21 0,-1-19-64,-1-1 32,1 20 64,-1-20-32,1 21-32,1-21 64,-3 20-128,3 0 96,-3-20-32,3 21 96,-1-1-96,19-21 32,-19 22 96,-1-1-128,1-19 96,1 18 32,-3-18-160,3 19 192,-3 1-96,-17-2 192,19-18-128,-1 18-96,1 2 128,0-1 0,-1 0-31,1 0 63,-1-20-192,1 20 96,1 1-160,-3-21 96,3 20 672,-2-20-576,1 21 225,0-22-97,-1 22 160,1-21-96,1 20-31,-3-20-33,3 20-96,-3 0-96,3-20 64,-1 1-128,-1 19 160,1-20-64,-1 20-64,1-19 0,0-1 0,-1 20 0,1-19 0,-1-1 0,22 19 32,-23-18-32,3-1 161,19 0-161,-21 0 64,21 1 0,-21 0-32,22-2 0,-23 2-32,23-1 64,-22-19-64,21 19 32,-21 0 32,21 0-64,-21 0 224,1 1-96,-19-1-32,17 20-32,3-19-64,-3 18 0,3-18 0,-1 19-32,-21 0 0,1 20 64,0-20 0,-20 20-416,0 0-833,0 0-2883,-20 0-5445</inkml:trace>
  <inkml:trace contextRef="#ctx0" brushRef="#br5" timeOffset="110">18759 9638 3138,'19'-21'1057,"-19"21"417,0-19 832,20-1-288,-20 0-481,0 20-223,0-20-257,-20-1-96,20 2-65,-19-1-63,-1 20-320,-20-20-193,1 20-288,-1-19 0,-21 19-32,-18 0 0,20 0 0,-20 19-32,19 1 32,1-20 0,-20 39 0,18-18 0,2-1-32,19 20 32,-19 0-64,19-1 32,20 1 32,1 0-64,19 19 32,0-19 32,19 20-32,21-1 0,0-19 0,19 19-128,0 1-289,1-1-159,20-18 31,-22-2 97,23-19 383,-22-20 33,20 20 225,0-40 351,-18 0 225,-2 0-129,1-19 1,-1-21-97,1 0-31,-21 21 63,1-21 1,-19 0 31,-3 1-191,-18 19-33,0-20 65,-18 21 63,-3-21-192,-39 21-128,1-1 97,0 0-65,-21-1-160,21 22-128,-20-1 160,18 0-96,2 1-289,19 19-447,20 0-225,1 19-833,19 1-1345,0 0-2274</inkml:trace>
  <inkml:trace contextRef="#ctx0" brushRef="#br5" timeOffset="111">18203 7908 3331,'-59'-20'800,"38"20"-223,1-20 1857,-20 1 481,21 19-1538,-1-20 193,0 0 95,0 20-447,0-20-129,20 20-64,-19-20-161,19 20-319,0 0-353,0 0-224,19 20 320,21 0 161,0-20-97,-1 40-64,22-21-95,18 1-33,-20 20-32,20-20-64,1 0-64,-1-1 160,0 2-224,-18-1 32,-22-1 64,1-19-32,-20 0-32,-20 0 0,0 0 256,-20 0-160,0-19-288,-20 19 224,1-20-192,-42-20 32,22 20 64,-20 0-1,-20 0-63,20-20 192,-20 21-64,18-1 0,2 20 32,20-20 32,19 20 0,20-20 32,20 20-160,20 0-96,0 0 160,20 0 32,-1 0 96,21 20-96,-1 0 160,0 0-128,22-1 161,-22 21-322,0-20 193,1 20-32,-1-21 1,2 2-33,-23-1 0,-18-1-65,1-19 97,-21 0 33,-21 0 95,1 0-256,0-19 64,-39 19 0,0-20-97,-1-1 33,-19-18-128,0 19 160,0-20 128,-2 20-224,22 1 256,0-1-64,19 0 160,20 20 65,20 0-161,0 0-160,40 0 192,19 0 64,1 20 32,19 0-192,1-1 192,19 1-160,-20 20-32,20-20-32,-20 19-224,2-18 416,-22-1-192,1-1-128,-21 1 0,-19-20-192,0 0 128,-20 0 96,-20 0-609,-20 0-608,21-20-193,-21 20-736,0-19-3235</inkml:trace>
  <inkml:trace contextRef="#ctx0" brushRef="#br5" timeOffset="112">18660 7690 14445,'39'-40'96,"-39"40"353,0 0 2145,0 0-1857,-20 20-769,-19 0 0,-2 20 96,1 19-96,-39-19 160,0 19-128,0 1 160,0 0 32,-2-1-64,22-19 65,0 0-193,19-20 0,20-1-32,20-19-129,20 0-255,0-19 416,39-1-352,-19-20-161,19 0 193,2 1 192,18-21 32,-20 20 32,20-20 96,2 21 160,-23-1 448,3 0 33,-22 21-353,-19-1-224,0 20 289,-20-20-97,-20 20-384,0 20-64,-19 0 32,-22-1 32,3 41 96,-23-20 32,2 19-64,0 1 224,0 0 160,18-1-256,22-19-64,-1-20-64,40-20 64,0 0-32,20 0 64,21-20 64,-3 0-128,41-40 0,-18 21-32,18-21 32,-20 20 0,22-19 32,-23 19 33,-17 0 31,-2 20 64,-19 1 0,-20 19 64,-20 0-256,-19 0-128,-2 39 160,-38 1-32,0 19 96,-1 1 32,1 20 0,0-21 160,20-19-63,-2 0-161,41-20-32,1-1-64,19-19-225,39 0 65,-19 0-673,21-19-1537,-3-1-2178</inkml:trace>
  <inkml:trace contextRef="#ctx0" brushRef="#br5" timeOffset="113">2381 9200 2562,'0'0'192,"0"0"-256,0 0 480,0 0 1827,0 0 191,-20 0-1057,20 0-576,0 0 32,0 0 32,0 0-129,0 0-319,20-20-193,-20 20 256,0 0-31,19 0-33,1 0-96,0-20-95,0 20-1,1-20 64,17 20-128,3-19-96,-3-2 0,3 2 32,-1-1-63,19 0 31,-19 0-32,-1 0 0,1 0 32,19 1-64,-19-2-64,19 2 64,2-1 0,-2 0 0,-19 0 128,19 0-32,-19 0 32,19 20 32,-18-19-64,17-1-32,-17 0 0,18 0-32,-19 0 32,19 0 0,1 20-31,-21-19-33,22-2 0,-3 2 64,3-2-64,-2 2 32,-19-1 0,19 20-32,0-20 32,1 0 0,-1 0 0,2 1-32,-2-1 64,0 20 96,1-21 0,-1 2-64,-19-1-64,19 0 128,-18 1-224,-1-2 128,-1 1-32,1 20-32,19-19 32,-19-1 32,-1 0-96,1 20 64,1-20-32,17 0 33,1 0 31,2 1 32,-2-21-96,1 20 96,-1 0-32,2 0-64,-2 0 0,-19 0 32,19-19-32,0 19-32,1-1 32,19-18 64,-20 19-32,2-20-32,-3 20 32,3 1 32,-2-1 128,0-20-160,1 20 64,-1 0-128,2 1 160,-2-1-160,1 0 128,-1 0 1,0 0-129,1-20 128,-1 21-128,2-2 64,-23 2 0,23-22 128,-2 22-128,-19-1 96,-1 0 32,21 0 32,-21 0-160,1 0 32,1 1 0,18-1-96,-19 20-32,-1-20 160,21 0-128,-21 0 64,-19 0-64,20 20 32,-1-19 32,22-1-32,-23 0 0,23 0 64,-2 0-128,20-20 64,1 21 0,-21-2 32,20-18 0,-18 19-64,18 0 0,-20-20 96,20 21-64,1-1 0,-21 0 33,20-20-66,21 20 33,-20-19 33,20 19-66,-1-20 33,0 20-32,19-20 32,1 21-32,-20-2 64,21-17 0,-1 17-32,21-19 0,-22 20 65,1-19-65,20-1 32,-1 0 0,2 1 0,-1-2 32,-1 2 64,2 0-192,-21-2 32,1 1 128,-2 1-64,-18 19 0,0-20-64,-21 0 64,-20 21-160,1-1-385,-21 0-768,-39 0-833,0 20-1794,-20 20-8327</inkml:trace>
  <inkml:trace contextRef="#ctx0" brushRef="#br1" timeOffset="114">16992 4987 640,'0'-19'897,"-20"19"352,20 0 32,-21 0-864,3-20-257,18 20 641,-20-20 352,0 20 224,-1-20 353,1 20 63,0-20-287,1 20-193,-1 0-288,0-20 32,20 20-64,-20 0-288,20 0-225,0 0-352,0 0-352,20 0 192,0 20 192,39 0 64,2 0-96,-2 0 65,20 0-129,1-1 160,-1 1-416,-20 0 160,20 0 96,-18 0-32,-22 0 0,1 0 32,-20-20-96,0 0 160,-20 0-64,0 0 641,-20 0-513,0 0-320,-20-20 64,1 20-32,-22-20 32,2 0-1,-20 0-127,0 0 128,-1 0 64,1 1-96,20-1-96,-2 0 480,22 0-192,19 0-96,0 20 96,0-20-32,20 20-128,20 0-224,0 20 352,0-20 32,19 20-64,2-20 0,17 20 0,3 0 0,-2 0 0,1-20 129,-1 19-290,-19 1 97,19 0 32,-18 0 0,-3-20-32,-17 20-64,-1-20 96,-20 20-64,0-20-416,0 0-193,0 0-384,0 0-160,0 0-1025,0-20-2595</inkml:trace>
  <inkml:trace contextRef="#ctx0" brushRef="#br1" timeOffset="115">17468 4808 12940,'20'0'1537,"-20"0"-1216,-20 0 992,0 0-1217,-19 21-192,-2 18 64,-17 21 64,-22-1 0,-19 1 128,19 0 64,-20-20 161,42 20-257,-3-41-96,22 21 32,19-40-64,0 19-257,20-19-543,20-19-193,20-1 769,-1 0-417,22-20-256,18 1 289,-20-1 191,21 0-31,-21 0 191,0 0 290,2 1 383,-3-1 801,-17 0-96,-21 21-288,-20 19-96,0-20-1,-20 20-768,-21 0-224,3 20 96,-23 19 224,-18 1-32,0 19 288,0-19 161,-2 20 223,23-40-575,17 20-194,21-21-95,20 1-192,0-20-673,0 21-1025,20-2-2690</inkml:trace>
  <inkml:trace contextRef="#ctx0" brushRef="#br1" timeOffset="116">2560 9220 9961,'-21'0'96,"21"0"-64,0 0 320,-20 0 609,20 0 449,0 0-546,0 0-671,0 0-1,0 0 224,20 0 257,1 0-97,-1 0-255,19 0-97,1 0-160,-1 0 0,1 20-32,19-20 32,-19 0-32,39 0 64,-18 0 0,18 20 0,0-20 33,0 0-97,20 0 64,0 0 0,-18 0 0,18 0 320,0 19-384,1-19 96,19 0-32,-1 20 33,1-20-129,21 0 160,-2 0-160,21 0-32,-19 0 160,18-20-64,-18 20 32,18 0 96,-19 0 257,19 0-417,2 0-32,-22 0 64,22 0-32,-2-19 0,20 19-32,-18 0-224,-2 0 512,20 0-288,-18-20 32,-2 20 64,2 0-128,-2 0 64,2 0-32,-2 0 64,1 0-32,0 0 32,-1 0-64,1 0 128,-1-20-224,2 20 96,-2 0 32,-18 0 0,18 0 64,2 0-128,-2 0 32,-19-20 32,-1 20 0,2 0 0,-1 0 0,-1-20 32,-18 20-64,-21 0 0,0 0 0,-20 0 0,-18 0-32,-2 0 64,-19 0-64,-1 0 0,-39 0 0,0 0 32,0 0 128,-19 0 33,-21 0-322,-1 0 226,-17 0-98,-22 0-31,1 0 32,-21 0 32,0 0-32,-17 0 32,-3 0-64,-19 0 96,1-20-128,-2 20 0,1 0-64,-20 0-32,0-20-64,-19 20 31,19 0 33,-20 0 32,0-19 160,21 19 0,-20 0 0,-2 0 32,2-21 0,-1 21-32,1-19 64,-2 19-128,2-20 0,20 20 64,-22 0 32,2 0-64,-1-20-32,1 20 0,18 0-32,-18 0 128,20 0-160,-22 0-32,22 0 224,-2 0 0,2-20-160,0 20-33,-2 0 129,21 0 0,-19 0 0,18 20 0,2-20 65,-1 0-130,19 0 65,-18 0 33,19 0-66,0 20 1,-1-20-32,1 0 32,20 0 64,-1 20-32,21-20 0,0 0 64,19 0 1,21 0 31,-1 0 128,20 0 32,1 0-96,19 0-128,0 0-352,0 0 96,19-20 224,21 20-96,0 0 64,19 0-97,-19 0 129,39 0 0,1 0 0,19 0 0,0 0 33,20 0 31,1 20-96,-1-20 64,19 0 0,2 0 32,18 0-64,1 0 0,20 0 0,-21 0 0,22-20 0,-2 20 0,0 0 96,21 0-192,-1 0 256,1 0-128,-1 20-128,1-20 64,1 0 96,17 0-32,1 0 64,-19 0-96,19 19 96,1-19 32,-1 0-32,1 0 0,0 0 0,-2 0-32,1 0 1,1 0-130,-1 0 162,21-19-1,-22 19-64,2-20 32,-1 20 192,21-20-96,-20 0 0,-1 0-64,-19 0 161,-1 1-289,-19-2 416,-21 21-352,1-19 0,-39 19 128,-41-20-256,0 20 32,-39 0-320,-1 0-737,-39 0-865,-20 20-641,-19-1-2914</inkml:trace>
  <inkml:trace contextRef="#ctx0" brushRef="#br1" timeOffset="117">17846 13253 9577,'-81'20'192,"61"-20"288,2 0 1474,-3 0-96,21 0-1089,0 0-577,0 0 320,39 0-63,2 0-193,38 0-96,20 0-32,20 0 32,21 0 32,18 0-95,20 0-33,22 0-32,17 0-32,2 0 64,-1-20 0,1 20 0,-21 0-32,1-19 32,-21 19 32,-18 0-32,-22 0-96,-39 0-577,-39 0-672,-21 0-769,-19 0-3331</inkml:trace>
  <inkml:trace contextRef="#ctx0" brushRef="#br1" timeOffset="118">14927 12360 9256,'0'-21'1474,"0"21"-802,0-20 642,20 20 63,-20 0-512,20 20-1,0 20 1,-1 0-192,-19 0-97,20 0-159,-20 0-289,0-1-32,0 1-32,20-1-32,-20-19-32,0 0 288,0 0 193,0-20-385,0-20-128,0-20 0,0-19 96,0 0-512,20-21-65,-20 20 1,20 21 416,-1 18-129,1 21 97,0 0 160,0 21 64,1 18 129,-21 0-97,0-18-64,18 19 0,-18-21-64,0 2 32,0-21 32,20 19 32,-20-19 256,20 0-288,-20 0-32,21-19-32,-1-21 0,0 0-160,-1 19 64,1-18 96,-20 39-96,20 0 64,-20 0-32,20 20 288,-20-1-96,0 22 32,0-21-224,0-1 128,20 21-160,-20-20-512,0 0-417,19 20-577,1-21-1088,0-19-2147</inkml:trace>
  <inkml:trace contextRef="#ctx0" brushRef="#br1" timeOffset="119">15603 12499 13901,'0'0'64,"0"19"256,0 2 1314,0-21-1154,18 39-512,-18-19-513,0 0-736,20 19-32,1-19-961,-1 0-1762,-20-20-1954</inkml:trace>
  <inkml:trace contextRef="#ctx0" brushRef="#br1" timeOffset="120">15603 12240 11114,'18'-20'-2755,"-18"0"-5188</inkml:trace>
  <inkml:trace contextRef="#ctx0" brushRef="#br1" timeOffset="121">15801 12578 6149,'0'60'1378,"19"-60"159,-19 19 705,0-38-1121,0 19-544,0-40-289,20 0-128,-20 0-224,20 1 64,-20-21-32,20 40 32,0 0 32,-1 20 353,-19 20 479,20 0-287,0-1-193,-20 2-256,0 19-96,0-21-64,20 2-448,-20-2-801,21 21-673,-3-20-1858,-18-20-3266</inkml:trace>
  <inkml:trace contextRef="#ctx0" brushRef="#br1" timeOffset="122">16158 12399 9737,'20'20'1153,"-20"-1"-993,0 2 929,0 19 545,0-21-962,0 2-672,0-2-704,20 1-289,-20 20-769,20-20-2690</inkml:trace>
  <inkml:trace contextRef="#ctx0" brushRef="#br1" timeOffset="123">16218 12200 11370,'-20'-19'1730,"40"19"-4805,-20 19 2018,19-19 897,-19 20-1730</inkml:trace>
  <inkml:trace contextRef="#ctx0" brushRef="#br1" timeOffset="124">16336 12598 8744,'0'40'224,"0"-21"673,0-19 1345,0 0-1345,0-19-737,20-1-96,0 0-32,-20-20-64,20 0-32,1 1-160,-21 19 96,18-1 128,-18 21 224,0 0 128,0 21 33,0-1-129,0 0-128,0-1-96,0 2 0,0-2-64,20 1 32,-20 0 0,0-20 64,0 0 0,0 0-96,20 0-192,-20-20 32,0 0 128,21 1 32,-21-2 32,20 2 0,-2-1 160,-18 0 288,21 20 225,-21 0 63,20 20-31,-20-20-224,0 20-193,0-20-160,20 19-160,-20 21-320,0-20-962,0 0-832,20 0-1633,-20 0-5574</inkml:trace>
  <inkml:trace contextRef="#ctx0" brushRef="#br1" timeOffset="125">16733 12479 13837,'20'0'256,"-20"0"384,0 20 1987,0-1-1666,0 2-993,0 18-64,0-19-929,0 0-449,20 0-1376,-20-1-4870</inkml:trace>
  <inkml:trace contextRef="#ctx0" brushRef="#br1" timeOffset="126">16753 12280 15566,'0'0'-833,"20"0"-800,-20 0 1697,20 0-673,0 0-3747</inkml:trace>
  <inkml:trace contextRef="#ctx0" brushRef="#br1" timeOffset="127">16852 12399 11947,'20'20'801,"-20"-20"-1570,0 0 1281,0 0 513,21 0-256,19 0-577,-22 19-160,23-19 160,-21 21-63,-20-21-129,20 20 32,-20 0-32,-20-20 0,20 19 96,-20 2-32,0-2 64,-1 21 32,3-20 0,18 0-128,-20-1-160,20-19-705,0 20-1569,20-20-4613</inkml:trace>
  <inkml:trace contextRef="#ctx0" brushRef="#br1" timeOffset="128">17150 12578 8071,'0'-20'5798,"0"20"-6535,20 0 737,-20 0 1153,0 0-705,20 0-416,0 0-32,0-19 161,-1 19-65,21 0 32,-19-21 64,-1 21 160,-2-39-224,2 19-128,-20-1-224,-20 2 64,2-1 64,-23 20 64,21 0 96,-19 20 160,19-1-128,0 2 129,0-1 287,20 0 1,0-1 95,0 2-127,20-2-225,0 1-64,0 0-96,-1 0-32,21 0-96,-19-20 0,17 0-352,-38 0-1218,20 19-2818</inkml:trace>
  <inkml:trace contextRef="#ctx0" brushRef="#br1" timeOffset="129">16277 13055 9128,'0'-20'64,"-20"20"160,0 0 930,1 0-1058,-1 0-96,0 0 0,0 20 0,-1 20 32,3-1 32,-2 1 544,20 0 129,20-1-160,-2 2-289,3-2-160,19-19-64,-1-1 32,21 2 224,-21-21 129,21 0-1,-21 0-160,1-40-63,-19 20-33,-1-19-32,-20-2-64,0 2-160,-20-1 0,-1 0-32,1 1 128,-18 19 128,-3 0-256,21 20 0,-19 0 96,-1 0 128,20 20-64,0 0 32,20 0 32,0-1 97,0 1 31,40 20-32,-20-20 32,19-20-160,1 20-224,1-1-993,-23-19-1473,22 20-4613</inkml:trace>
  <inkml:trace contextRef="#ctx0" brushRef="#br1" timeOffset="130">16773 13234 13612,'20'39'257,"-20"-18"-97,0 18 1345,20-19-544,-20 20-993,0-1-1473,0 1-2627</inkml:trace>
  <inkml:trace contextRef="#ctx0" brushRef="#br1" timeOffset="131">14451 11505 5797,'0'0'545,"0"0"832,0 0 64,0 0-640,0 0 128,0 21 32,0-2-289,0 21-95,20-20-129,-20 20-95,20 19 159,-1 1-160,-19-1-159,20 1 31,-20 18-160,0 3 160,0-2-192,0 20-64,20-19 64,-20-1 0,20 1-32,-20-21 64,0 1 0,20-20-32,-20 19 96,0 1 161,0 20 63,19-21-160,-19 21-32,0-21-63,0 1-65,20-20 0,-20 19 0,0-19 32,0-1-32,20 2 32,-20-2-32,20-19 32,-20 20 32,20-20 64,-20-20-64,19 19 128,-19 2 1,20-21-161,-20 0-64,0 0 0,0 19 64,20-19 0,-20 0-32,0 0 64,21 0-192,-21 0 192,20-19-96,-20 19 64,18 0-32,2 0 32,-20 0-96,21-21 96,-21 21-32,20 0-64,-20 0 64,0 0-32,0 0-32,20-19 64,-20 19-32,0 0-32,0 0 0,19 0 64,-19-20-128,0 20 160,20 0-32,-20 0-64,20 0-32,-20 0 64,20 0-96,-20 20 192,0-20-128,20 0 0,-1 0 64,-19 19-96,40-19 160,-20 0-96,19 0 32,1 0-64,1 0 96,-3 21-96,3-21 64,18 0-128,-19 19 224,19-19-224,1 20 128,-21-20-64,21 20 32,20-20 0,-22 20 32,3 0-32,-2-20 32,20 20-32,-19 0-32,19-20 0,-18 0 128,18 19-192,0-19 192,-20 20-64,22-20-128,-23 20 160,22 0-64,-1-20 0,1 0 0,-1 0 0,0 20 32,0-20-64,2 0 128,18 20-192,-20-20 288,0 19-128,21-19-128,-21 0 128,20 20-32,-20-20 129,20 0-33,2 0 0,-2 0-224,0 0 96,1 0 0,-1 0 32,0 0-128,0 0 192,19 21-64,-17-21-64,17 0 64,-19 0-32,20 0 64,1-21-32,-21 21-32,20 0-64,1 0 128,-1 0-64,-1-20 0,1 20 0,1 0 0,-1 0 0,0 0 96,-19 0-160,19-19 32,-20 19 32,0 0 0,1 0 32,-21-20-160,-20 20 224,20 0-160,-39 0 32,19 0-32,-19 0-32,-20 0 64,1-20-65,-1 20 33,-2 0-64,-18 0 0,0 0 64,0 0 192,0 0-192,0 20 96,0-20 64,0 0 0,0 0-32,0-20 33,0 20-97,0 0-65,0 0 130,20-20-1,-20 20-96,0 0 64,21 0-32,-21-20 64,0 20 96,0 0-96,0-20 32,0 20 64,0-19 0,0-1 129,0 0-225,0 0 0,0-20 160,0 1-128,0-1-96,0-1 0,0-18 32,0-1-64,0-19 0,-21 0 0,21-21-192,-20 21 160,20-20-32,-18-1 96,-2 21 0,-1-41-65,1 1 65,0 0 0,0 20-96,20-1 128,-19 21-160,-1 19-96,20-19 96,0 19-64,0 1-161,0 19 97,0 0 288,0 1-96,0-1 0,0 20 160,0 0-192,0 20-32,0 0-288,0 0-65,0 0-31,0 0 159,0 0 289,0 0 64,0 0 0,-20 0 32,0 0 64,0 20 32,1-20 65,-1 0-129,0 0-32,-21 0-32,3 0-32,-3 0 32,3 20-64,-23-20-32,2 0-1,19 0 33,-39 0 32,20 0 0,-1 0 32,-20 0 0,1 0 0,-20 0 32,0 0 0,0 0 32,-1 0-31,1 0-33,0 20 0,-20-20 0,-1 0-33,1 20 66,0-20-66,-19 0 66,-2 20-66,1-20 66,1 19-1,-2-19 0,-18 20-32,-22-20 0,22 20 64,-20-20 64,18 20 0,2-20 32,-21 20 32,20-20 193,-19 0-385,18 0 128,2 0 96,-21 0-224,20 20 224,-40-20-192,21 0 96,0 19-96,-1-19 0,0 0 96,0 20-192,1-20 32,18 0 64,2 0 32,19 20-320,1 0-769,-2 0-2306,21 0-9353</inkml:trace>
  <inkml:trace contextRef="#ctx0" brushRef="#br1" timeOffset="132">20187 7014 9577,'0'-20'928,"0"0"-511,0 1 1184,20 19-159,-20-20-289,0 20-577,0-20-159,0 20 127,0 0-95,0 0-353,0 20-32,0-20 160,0 39-32,0-19 64,-20 40 65,1 0 31,-1-1 97,0 21-97,-20-1-128,21 20-32,-1-20-32,-20 2 1,20-22-33,-19 21 0,19-1 0,-21-20-96,23 21 160,-23-20-160,21 19 64,0-39-96,20 19 32,-19-38 32,19 18-96,0-19 32,-20-20-96,20 20-224,0-20-128,0 0-257,0 0-384,0-20-321,0 20-383,-20 0-97,20 0-480,0 0-673,0 0-1602</inkml:trace>
  <inkml:trace contextRef="#ctx0" brushRef="#br1" timeOffset="133">19612 7928 13196,'0'0'1345,"0"0"-1505,0 0 448,0 0 481,20 0-288,-20 40-97,20 0-288,0-1 96,-20 21 449,0 19-33,0-19-319,0 0-97,0-1 64,19-19 128,-19 0 289,20-21 0,0 2-129,0-21 65,19 0-193,1 0-160,19-40-95,-18 20-161,18-19-193,-19-2-511,0 22-481,-21-1-1474,1 0-2530</inkml:trace>
  <inkml:trace contextRef="#ctx0" brushRef="#br1" timeOffset="134">19830 5564 11594,'-20'-20'321,"20"20"-193,-20 0 673,1 0-353,-1 0-224,-20 40-192,20-1 0,1 1 257,-1 39 415,0-18-319,20 18-193,0 0 0,20-19-160,19-21 32,1 21 32,19-40 96,2 0 513,-3-20 192,22 0-385,-20-40 449,-21 0-448,1 0-193,-20-19-160,0-1 32,-20 21-31,-20-21 127,-20 0-320,1 21 192,-21 0-192,1 18 160,-2 21-128,-18 0 0,20 21 32,19-2 0,1 20-32,39-19 0,0 21 32,19-22 64,21 20 0,0-18-32,19-1-32,20-1 97,-18-19-194,18 20 65,-20-20-384,-19 0-609,-1 0-1505,1 0-1474,-20 20-5925</inkml:trace>
  <inkml:trace contextRef="#ctx0" brushRef="#br1" timeOffset="135">20466 5981 1505,'20'40'10442,"-20"-40"-9866,0 19 1570,0 21 257,0-20-1378,0 20-673,-20-20-288,20 20 64,0-21-128,0 1 0,20-20-256,-20 21-545,0-21-961,0-21-1601,0 21-7079</inkml:trace>
  <inkml:trace contextRef="#ctx0" brushRef="#br1" timeOffset="136">20664 5822 17552,'0'0'737,"0"0"-801,0 0 1761,21-19-1088,-3 19-577,23 0-128,-1 0-96,-22 0-865,3 0-1378,-1 0-1697,0 19-8359</inkml:trace>
  <inkml:trace contextRef="#ctx0" brushRef="#br1" timeOffset="137">20723 5981 11947,'61'20'96,"-22"-20"384,1 0 834,-1 0-770,1 0-576,0 0-993,-21-20-1858,1 20-7557</inkml:trace>
  <inkml:trace contextRef="#ctx0" brushRef="#br1" timeOffset="138">21220 5584 11851,'0'0'512,"-19"19"-63,19 21 2465,0 20-1184,-20-21-705,20 41-256,0-20 31,0-1-287,20 1-513,-1-1 0,1-19-641,0 0-1409,0-1-2338</inkml:trace>
  <inkml:trace contextRef="#ctx0" brushRef="#br4" timeOffset="139">2916 9041 3235,'-18'0'384,"18"0"-448,-21 0 1057,21 20 1825,0-20 257,-20 0-1057,20 0-448,0 0-449,0-20-192,0 20-32,0 0-353,0 0-192,20 0 1,-20-20-33,21 0-192,-3 0 0,2 1 97,21-2-161,-21-18-193,19 19 418,-19 0-225,20-20-32,-1 1 32,1 19 0,-1-20-32,1 1 32,0-1 32,19 0-192,-18 0 96,-3 20-32,23-19 0,-22-2 128,21 2-224,-21 0 96,1 18 96,-1-18-32,21-1-32,-19 0-32,-3 20 64,3-20-32,-2 21 0,1-1-32,0-20 32,-1 20-64,21-20 64,-21 21 32,22-22 0,-23 22 0,23-21 0,-22 20-64,21-20 128,-21 1-128,1 19 96,-1-20 0,1 1-96,1 19 64,-3-20-128,3 20 192,-1-20-96,-1 21-32,1-21 0,-1 19 64,1-18 0,0 19-96,-1-20 128,1 20-192,-1-19 160,22 19-32,-23-20 96,3 20-192,-1-19 160,-1 19-96,1 0 96,-20 0-128,19 0 96,1 1-128,-20-2 96,19 2 32,-19-2-32,21 2 0,-3-1 0,-17 0-32,19 0 64,-1 0-32,-19-19 32,20 19-64,-1 0 32,1-20 32,0 20 0,-1-19-64,2 19 64,-3 0-64,3-20 32,-1 21-32,-21-2 32,21-19 0,0 21 0,-1 0 32,1-22-64,1 21 32,-3-20 32,3 21 0,18-21-64,-19 20 0,-1-20 64,1 21-32,0-22 32,-1 22-64,1-1 0,-1-19 32,1 18 0,1 1 0,-3-20 0,3 21 0,-3-21 0,3 20-64,18 0 64,-19-20 64,0 21-64,-1-21 0,-19 20 32,21 0-32,-3 0 0,3-19 0,-1 18 0,-1 2-32,1-1 32,-1-19-64,-19 18 128,20 1-64,-1-19 0,1 20 0,1-2 0,-3-19 32,3 20 0,-3 1-96,3-21 96,-21 20 0,19 0-32,1 0-64,0 0 32,-1 1 96,1-21-96,1 19 224,-3 2-224,-17-20 128,19 19-192,-1-20 192,1 20-160,-20-19 128,19 18-64,21-18 128,-21 18-352,1-18 545,-1 19-321,1-20-32,1 0 64,-3 21 0,3-21-289,-2 0 738,1 20-449,0-19 0,-1-1 0,1 0-32,1-1 256,-3 22-128,23-21 64,-22 0-63,21 1 31,-21-1-128,21 0 64,-21 1 32,21-1-192,-21 0 128,22 0-64,-2 21 0,-19-21 96,19 0 32,-19 0-32,19 1 32,1 18-128,-1-18 64,0 0 65,-18-2-226,18 22 97,-19-21 32,19 20-32,-19-20 33,0 21-33,-1-21 32,1 20-32,-1 0 0,1-20 32,1 20-64,-2 0 32,1 1 0,-1-22 0,1 22-97,0-1 97,-1 0-64,1 1 128,1-2-64,-23 1 0,23 1 0,-1-1 32,-22 0 1,3 20-1,-1-20 0,0 20 32,-20-20-160,0 20-833,0 0-2146,-20 0-3748</inkml:trace>
  <inkml:trace contextRef="#ctx0" brushRef="#br4" timeOffset="140">10262 4669 8872,'0'-39'192,"0"18"0,0 21 1346,0 0-449,0-19-801,-20 19-256,-1 19-64,3 2 64,-2-2 192,-1 21-32,1 20-63,0-20-33,20 20 0,0-1 0,0 1-128,40-21 128,-19 1-96,38-20 0,-19 0 256,19-20 161,1 0 287,-21-20-223,21 0-129,-21-20-160,2 1-64,-21-1-128,-20 20 513,0-20-417,-20 1-32,-1 18-224,-38-19-32,19 21 96,-19 19 128,-1-20 32,1 20-32,19 0-32,19 20 64,3-1-64,18 2 64,0-2-64,39 2 96,1-1 32,19-1 0,-19 1-96,19-20 0,1 20-64,-21-20-480,2 0-673,-1 20-994,-22-20-3266</inkml:trace>
  <inkml:trace contextRef="#ctx0" brushRef="#br4" timeOffset="141">10877 4948 10954,'20'39'769,"0"-39"736,-1 20 257,-19 0-930,20 0-223,-20 0-449,0 0-160,20 0-288,-20-20-353,21 0-640,-1 0-993,-2 0-3684</inkml:trace>
  <inkml:trace contextRef="#ctx0" brushRef="#br4" timeOffset="142">11135 4808 13869,'0'-19'-96,"40"19"416,-20-21 833,20 2-865,-21 19-448,1 0-1377,0 0-1730,0 0-3140</inkml:trace>
  <inkml:trace contextRef="#ctx0" brushRef="#br4" timeOffset="143">11215 4968 11242,'20'19'256,"-1"-19"545,21 0 512,-20 0-864,19 0-417,1-19-897,1 19-1377,-2-20-3716</inkml:trace>
  <inkml:trace contextRef="#ctx0" brushRef="#br4" timeOffset="144">11691 4669 12011,'20'0'416,"-20"0"-224,-20 20 2083,20-1-674,0 22-576,0-22-512,-20 21-417,20 1-96,0 18-513,0-19-1377,20-1-1409,-20-19-4997</inkml:trace>
  <inkml:trace contextRef="#ctx0" brushRef="#br4" timeOffset="145">11096 5047 128,'-20'0'2050,"-1"0"-481,21 0-1217,0 0-448,0 0 160,0-20 32,0 20-31,0 0 543,0-20 930,-20 20 319,20 0-543,-18-20-225,18 20 256,-20 0-384,20-19-160,-21 19-65,21 0 674,-20-20-802,20 20 129,-20 0-609,20 0-192,0 0-160,-19 0-641,19 0-160,0 0-288,0 20 544,0-20-640,0 0 768,0 0-192,19 0 673,-19 0 64,0 0 224,0 0 673,0 0-193,0 0 385,0 0-384,0 0 512,0 0-577,0 0 417,0 0-704,20 0 543,-20 0-704,0 0 481,0 0-769,0 0 576,0 0-480,0 19 545,0 1-321,0 0 224,0 0 0,0 20-127,0-1-129,0-18-96,0-2-32,20 22 160,-20-22-128,0-19 32,0 20-64,0-20 96,0 0 64,0 0 64,0-20-288,0 1-96,0-2 0,0 1 96,0-20-65,0 21-31,0-21 64,0 20 0,0-20-96,0 20 544,0 20-160,0 0 321,0 0-257,0 0-160,-20 20 0,20 0 160,0 20-96,0-20-128,0 19 0,0-18 64,20 18-256,-20-18-833,21-2-1281,-1 1-1377,-20 0-7496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0:02.25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6152 1649 5829,'0'0'2242,"0"0"-2370,0 0 352,0-20 1314,0 20-129,0 0-1025,20 0 1,-20 0-1,20-20 65,0 20-193,-20 0-128,20 0 32,1 0-64,-3 0 0,2-20 0,21 20 32,-3 0-63,23 0-33,-2 20-32,20-20 0,1 0 0,20 0 32,-21 0 0,20 0-32,0 0 0,0 0 64,1 20 0,-21-20 64,20-20 0,-39 20-64,19 0 32,-20-20-96,2 20 0,-22 0 0,1 0-288,-1-19-673,-19 19-1601,0 0-3140</inkml:trace>
  <inkml:trace contextRef="#ctx0" brushRef="#br0" timeOffset="1409.08">18203 1708 4900,'0'0'160,"0"0"1250,0 0 191,0 0-512,0 0-672,0 0-225,0-19 288,0 19 193,20 0-161,-20 0 1,20 0-1,-2 0-31,-18 0-129,41 0-64,-21 0-31,19 0 31,1 0-32,0 0-96,39 0 97,-20 0-65,41 0-64,-1 0 64,20 0 96,0 0 97,40 0 95,0-20-31,-1 20-1,22 0-224,-1 0-96,-1 0-128,-20 0-64,-18 0-128,-21 0-288,0 0-353,1 20-96,-21-1-32,-20-19-384,0 20 128,0-20 96,-18 0-609,-23 0-3427</inkml:trace>
  <inkml:trace contextRef="#ctx0" brushRef="#br0" timeOffset="13530.773">10421 8405 8808,'0'-19'256,"0"19"609,-20-21 1089,20 21-513,-20 0-704,20-20-257,0 20 33,-20 0-33,20 0-95,-20 0-353,0 0-64,1 20 0,-1 1-33,-20 18 33,19-19-32,3 20 0,-2 19 128,20-19-64,0-1 0,20 1 0,-2 0 0,3 0 96,19 0 1,-1-20-97,1-1 256,0 1-192,19-20 0,-19 0 64,-1-20 128,2 20-128,-21-19 1,0-21-1,-2 20 0,3-20-64,-21 0-32,0 0-160,-21 1 224,3-1-96,-2 20 128,-21 1-32,3-1-192,-23 20 64,22-21-64,-1 21 32,0 21-32,1-1-64,19-1-1,20 1 129,0 0-32,20 0 64,-1 0 0,1-1 0,20 2 32,-20-2 0,19-19 0,1 21 0,1-21-96,-3 0-576,-17 19-930,-1-19-1537,0 0-4196</inkml:trace>
  <inkml:trace contextRef="#ctx0" brushRef="#br0" timeOffset="13912.795">10917 8763 3138,'39'0'3107,"-39"-20"-2882,0 20 1696,0 0 418,-20 0-1058,1 0-897,19 0-224,-20 20-96,0 0 33,0 0-97,20-1 96,0 1 0,0 0-64,20 0 64,0 0-32,0-20 0,19 20 96,-19-20 224,21 0 225,-23-20 0,2 20-33,1-20-31,-1 0-161,-20 0-160,0 20-128,-20-20-32,-1 1-160,1 19-96,-18-20-32,38 20-289,-21 0-415,21-20-354,0 20-1152,0 0-545,0-20-2146</inkml:trace>
  <inkml:trace contextRef="#ctx0" brushRef="#br0" timeOffset="14179.811">11353 8564 10153,'0'0'1217,"20"0"-640,-20 0 2113,20 0-992,1 0-961,-21 0-577,38 0-160,-17 0-96,-1 0-385,-20 0-864,20 0-1698,-20 0-2146</inkml:trace>
  <inkml:trace contextRef="#ctx0" brushRef="#br0" timeOffset="14324.819">11393 8663 9256,'0'21'32,"0"-21"353,21 19 1472,-1-19-479,-2 0-1186,3 0-480,-1 0-321,0 0-1313,-20 0-3139</inkml:trace>
  <inkml:trace contextRef="#ctx0" brushRef="#br0" timeOffset="14757.844">11910 8464 11947,'59'-19'352,"-39"-1"-96,0 0 1282,-20 20-769,20-19-577,-20 19-320,0 0-449,-20 0-416,0 0 128,0 19 97,-1-19-257,3 20 352,-22 0 321,19-1 256,1 2 96,2-1-32,18-1 32,0 1 96,18-20 96,2 20 0,21 0-128,-3-20 96,3 20 32,-1-1-128,-1-19 1,-19 21 319,20-2 96,-40 2-63,0-2-65,-20 1 225,0 0-1,-19-20 1,19 20-225,-40 0-160,39-20-192,-17 0 0,18 0-192,-1 0-737,21 0-1697,0-20-1762</inkml:trace>
  <inkml:trace contextRef="#ctx0" brushRef="#br0" timeOffset="15066.861">12406 8524 10249,'20'0'2306,"-20"0"-3587,-20 0 1057,0 20 576,0 0-320,20 0-96,-19 19-64,19 1 96,19-19-160,1 18-128,0-19 95,0 0 289,19 0 225,-19-20 287,20 0 161,-1-20 128,1 0 0,-20 0-1,19 0 97,-19-20-64,-20 21-320,-20-21-225,2 20-224,-3-20-64,-19 20-128,-19 1-384,19-1-930,-19-1-3234</inkml:trace>
  <inkml:trace contextRef="#ctx0" brushRef="#br0" timeOffset="16379.936">10460 9319 11562,'-39'-20'129,"19"20"-193,-20 0 64,20 0 160,-19 20 192,19-20-320,-20 20-96,1 20 128,19-21 352,-1 22-31,1 18-129,20-19-128,0 0 0,0 20-96,41-21 96,-3-19-64,3 0 97,18 0 191,-19 0-32,20-40 161,-1 20-1,-18-40-95,18 0-289,-19 0 64,-22 1-64,3-1 96,-21 0-96,-21 0-192,-17 0 96,-3 1 0,3-1-64,-23 20 0,2 20 0,-21 0 32,41 20 64,-22 0 0,23 0 32,38-1 32,0 22 32,0-22 32,38 1 129,3 0-33,18-1 0,1 2-224,-1-21-32,1 20-32,-21-20-384,22 0-577,-23 20-1506,3-20-1729</inkml:trace>
  <inkml:trace contextRef="#ctx0" brushRef="#br0" timeOffset="16581.948">10877 9617 9288,'20'40'769,"-20"-20"704,0 0 577,0 0-640,0 0-834,0 0-416,0-1-128,0 1 0,0 0-128,20 0-448,-1-20-513,-19 0-1089,20 0-1794</inkml:trace>
  <inkml:trace contextRef="#ctx0" brushRef="#br0" timeOffset="16790.96">11235 9558 13388,'19'0'2499,"1"-20"-2596,0 20 1379,-20 0-33,20 0-609,1 0-511,-3 0-258,-18 0-575,20 0-962,0 20-2306,-20-20-8551</inkml:trace>
  <inkml:trace contextRef="#ctx0" brushRef="#br0" timeOffset="16927.968">11314 9638 14669,'0'19'0,"21"1"225,-3-20 928,2 0-321,0 0-799,21 0-482,-23 0-1313,3 0-3875</inkml:trace>
  <inkml:trace contextRef="#ctx0" brushRef="#br0" timeOffset="17447.998">12068 9439 3747,'-19'0'3235,"19"0"-3171,-20 0 1217,0 19 225,0 1-257,20 0-640,-20 20-257,20-20-32,0 20-32,0-21-31,20 21-161,0-20 96,20 0 128,-21-20 225,21 20-65,0-20-63,19-20 63,-38 20 129,17-20 127,-18 0-223,-20-20-193,0 21-64,0-1 1,-20-20-65,2 19 128,-2 2-160,-21-21 65,21 40-161,1-19-193,-1 19 33,0-21-833,20 21-544,0 21-1666,0-21-3331</inkml:trace>
  <inkml:trace contextRef="#ctx0" brushRef="#br0" timeOffset="17629.008">12505 9598 14990,'20'19'800,"-20"-19"-992,0 0 2210,-20 0-576,20-19-1314,0 19-192,0 0-737,0 0-929,0 0-2145,0 0-4197</inkml:trace>
  <inkml:trace contextRef="#ctx0" brushRef="#br0" timeOffset="18003.029">12783 9478 1345,'-21'0'9961,"21"0"-11114,-18 0 1249,18 0 769,-20 0-417,-1 20-351,21-1 31,-20 22 384,0-21 257,20 19-609,0 1-192,20 0-32,0 0 0,1-20-192,-1 19 224,19-39 256,1 20 288,-20-20 33,0-20 31,-1 20 193,1-20 32,-20 1-385,0-1-224,-20-20-31,20 20-161,-39 0 0,19-20 0,0 21 0,0-1 128,-1 20-64,3-20-64,-2 20-32,20 0-289,0 0-1056,0 0-1570,0 20-2017</inkml:trace>
  <inkml:trace contextRef="#ctx0" brushRef="#br0" timeOffset="18429.054">13179 9439 13516,'21'0'449,"-21"0"-1602,-21 0 1345,21 0-32,-18 19-224,18 1-128,-20 0-225,20 20 1,0 20 64,0-20-289,0-1 129,20 1 127,-2 0 289,23-21 224,-21 1 481,19 0 512,1-20 480,0 0-832,-1-20-64,-19 0 480,0 1-641,-20-1 97,0 0-225,-20 0-320,0 20-192,-39-20-32,19 0-96,1 20-1121,-21 0-3236</inkml:trace>
  <inkml:trace contextRef="#ctx0" brushRef="#br0" timeOffset="21149.209">2956 13432 5605,'-20'40'3043,"0"-40"-4453,20 20 1218,0-20 1121,0 0 224,0 0-512,0 0 127,0 20 225,0-20-160,20 0-64,-20 0-225,0 0 65,20 0-129,-20 0-31,0-20 63,21 20-319,-21 0-65,20 0-128,-20 0 0,18 0 0,3 0 0,-1 0 32,20 0 0,-21 0 64,21 0-32,0 20-32,-1-20 96,21 0 128,-1 20-64,20-20 1,-18 0-65,38 0 0,-20 0-96,20 0 96,1-20-96,19 20 128,0-20 161,19 0-161,2 20 64,-21-19-64,19 19-192,2-21 64,-1 21-32,-1 0 32,2 0-64,-2-19 64,1 19-32,1 0 0,-2 0 0,1 0-32,1 0 96,-2 0-64,22 0 32,-22 0-32,1 0 0,1-20 0,18 20-32,-19 0 128,-1 0 32,2 0-192,18 0 160,-19-21-128,-19 21 32,19 0 32,-1 0-32,2 0 64,-2-19-128,1 19 64,-19 0-32,-1 0 64,1 19-32,-3-19-256,3 21 512,-21-21-160,20 0-160,-40 20 32,21-20 64,-20 0-64,-21 0 96,0 0 33,2 19-226,-23-19 97,3 0 96,-1 0-128,-21 0-128,1 0 32,0 0 32,0 0 64,-20 0 96,0 0 0,20 0 32,-20 0-32,0-19-32,0-1 64,0-1-32,0 2-64,0-1-32,0-19 96,0-2 32,0 2-64,19-1-288,-19-19 480,0 19-96,20-20-192,-20 1 32,20-2 160,-20 3-128,20-22 0,0 20 64,-1 1-224,-19-1 128,20-19-32,0 18-97,-20-17-31,0 18 128,0 0 32,0 20-32,0 21 64,0-1 0,0 0 0,0 0 0,-20 20-32,20-20-32,0 20 0,0 0-161,0 0 129,0 0 0,0 0 64,0 0 64,0 0 32,-20 0 32,20 20 32,0-20 32,0 0 33,-19 0-97,19 0-32,-20-20 0,0 20-64,-20 0 32,21 0 0,-21 0 0,0-20-32,-19 20-32,18-19 32,-18-1 0,-20 20 64,19-20-32,-39 20 0,20-20 0,-21 0-32,1 20 64,0-21 0,-20 21-96,-1-19 160,21 19-96,-20-19 0,1 19 32,-22-21 0,21 21 64,-1-19-96,-18 19 32,19-20 32,-20 20-64,19-20 64,-18 20-32,-22 0-32,23-20 32,-3 20 32,0-20-64,2 20 0,-21-20 0,21 20 0,-22 0-32,2-19-32,-2 19 32,22 0 0,-21 0 64,1 0-96,-2 0 64,2 0-32,0 0-32,18 19 0,-18-19 32,-2 0-32,21 0-65,-19 0-31,18 0 64,2 0 32,-2 0-64,21 20 0,-19-20 128,19 0 0,-1 0 32,21 0-32,0 0 64,0 0-64,20 0 0,18 0 64,2 0-32,19 0 32,1 0-32,-1 0 32,20-20-32,0 20 96,1 0 33,19 0-33,0 0-96,0 0-128,0 0-129,0 20 1,0-20 320,0 20-96,0 0 0,0 0-32,0 19 64,0 20 0,0-18-96,0 38 32,0 1 64,-20-1-64,20 0-160,-20-19-96,20-1 224,0 21 96,0 0 0,-20-1 32,20 20 224,0-38 0,-21 18-95,21-19 95,-18-1-96,18 1-96,0-21-96,-20 1-32,20 0 32,0-20 0,0-1 96,0 1 128,20 1-128,-2-2 1,23 21-97,-1-21-225,-21 2 418,21-1-354,0-1 161,19-19-96,2 21 64,-3-21 32,22 0 0,-1 0 0,20 0 0,0 19-160,0-19-320,1 0-257,-1 0-416,-39 0-1121,19 0 544,-38 0-832,-3 0-5670</inkml:trace>
  <inkml:trace contextRef="#ctx0" brushRef="#br0" timeOffset="21949.255">3730 11684 8520,'-20'0'736,"1"20"-736,-1-20 257,-20 0 864,1 0 288,-1 0-416,0 0-449,-19 0-223,0 0 255,-2-20-31,2 0-97,-20 1-128,19-21-223,1 20-65,-2-39 0,2 19 128,1-21 192,17 22 0,1-21-31,1 1-97,19-20 0,-20 19-192,20-20 192,20 1-63,-19-1-97,-1 1 0,20 19-128,0-20 0,20 2 64,-1 18-97,1-20-63,0 21 64,20-1 64,-1 0-32,1 21 64,1-2-32,-3 2 64,3 0-96,-21 18-32,-2 1-224,3 20-161,-1-19-31,-20 19 63,0 0-31,0 0-321,0 0-544,0 0-897,0 19-1794</inkml:trace>
  <inkml:trace contextRef="#ctx0" brushRef="#br0" timeOffset="22273.274">2837 10193 13228,'-59'21'641,"59"-21"-577,-20 0 256,20 0 1121,0 0-159,20-21-1443,-1 2 129,1-1 0,40-19 96,-21 18 33,42-18 63,-22 19-128,0 0 64,21-20-64,-41 20-64,1 20 64,-40 0-96,20 0-160,-40 0 31,20 40 161,-20 0-32,-20-1 96,21 2-96,-1-2-128,20 0-513,-20 21-1633,20-20-2530</inkml:trace>
  <inkml:trace contextRef="#ctx0" brushRef="#br0" timeOffset="26025.488">10719 10074 6630,'-20'0'1025,"20"-19"-96,0 19 640,0 0 353,0 0-289,0 0-479,0 0-290,0 0-223,0 0-193,0 0-191,0 0 63,0 19-64,20 1-64,-1 1 225,1 18-129,0 0 0,20-18-63,-1 18-33,1 21-192,-1-20 96,22 0-64,-23 19 32,23 0-64,-22 1 0,1 0 0,20-21-32,-21 21-128,1-20-32,-1 0-1,-19-20 1,0-1-96,-20 1-225,21-20-63,-21 0-225,0 0-704,-21-20-2083,21 1-3010</inkml:trace>
  <inkml:trace contextRef="#ctx0" brushRef="#br0" timeOffset="26451.512">10798 10372 5701,'0'21'673,"0"-21"-609,0 0 864,0 0 1667,-20 0-1154,20 0-608,0-21-64,-20 2 64,20-1-225,-20 0-255,20 0-97,-19 0-96,-1-19-32,20 19 64,0-1 32,-20-18-95,20 19 31,0 1 32,0-2 64,0 1-128,0 1 32,0-1 1,0 20-1,0-20 64,0 20-160,20 0 0,-20 0 0,20 0-32,-1 0 32,21 0-160,-20 0-288,19 20-833,1 0-1154,0-1-2113</inkml:trace>
  <inkml:trace contextRef="#ctx0" brushRef="#br0" timeOffset="29337.677">18162 1788 6950,'0'0'0,"-18"0"-32,18 0 128,18 0 128,-18 0 1,20 0-225,1 0 96,-1 0 0,0-20 544,-2 20-287,23 0-225,-21 0-32,0 0 0,19 0-96,-19 0 64,20 0-64,-1 0 32,22 0 0,-23 0 0,23 0 0,-2 0-64,1 0 0,-1 0 32,20 20 0,0-20-32,2 21-96,18-21 160,0 0 64,0 0 353,1 19 608,19-19 96,19 0-32,-19 0-353,21 0-95,-2 0-96,1-19-257,1 19-64,-2 0-192,-19 19-64,1-19-32,-1 0 0,-20 0-256,-20 19 96,0-19-97,-18 21-191,-22-21-97,1 0-608,-1 0-480,-19 0-834,-20 0-3715</inkml:trace>
  <inkml:trace contextRef="#ctx0" brushRef="#br0" timeOffset="33794.932">16336 4391 7046,'0'-20'-801,"0"20"-320,0 20 1025,0-20 256,0 20 481,0 0 480,0 20-96,20-1-160,-20 21-128,0-21-321,20 21-160,-20 20-160,0 0 0,20-1-64,-20 0 257,0 1 255,0 19-416,0 20 289,0 21 287,0-1 193,0 0-160,21 19 224,-21 2-128,18 19-97,2 0-223,0 19-225,21-19-64,-23 20-32,3-21 65,-1 21-65,0-21 64,0 2-32,-1-21 129,1 0-65,0 0-160,-20 0-128,20-21 64,0-38-96,-20-1-96,0-19-449,19-20-448,-19-21-480,0-19-1153,0-20-1731,20-20-4227</inkml:trace>
  <inkml:trace contextRef="#ctx0" brushRef="#br0" timeOffset="34428.969">16000 4808 11530,'0'21'609,"-21"-21"32,21-21 287,21 21 322,-21-19-482,18-21-447,22-1-193,1-18 96,-3 19 96,23-19 129,-22-1-33,1 1-160,0-1-160,-1 20 97,-19 0-65,0 21 96,1 19-320,-3 0 0,2 0 64,0 40 64,1-21-64,17 21 96,3 0-64,-1 0-577,-1-1-576,1 1-1826,-1 0-4388</inkml:trace>
  <inkml:trace contextRef="#ctx0" brushRef="#br0" timeOffset="35367.022">16079 7968 14285,'-41'19'641,"21"-19"-705,20 0 160,0 0 160,20 0 641,0 0-417,1 0-288,-1 0 1,18 0 191,23 21 128,-2-21-63,20 0-289,2 0-64,36 0 0,23 0 0,18-21 64,2 2-160,18 19 0,20-20 32,1 0-32,20 20-96,-1-20 257,1 20-129,18 0-129,2 20 97,-1-20 0,0 0 97,0 0-97,21 20 32,-22-20-32,22 0-32,-1 0 64,-20 20 0,0-20 96,-20 0-160,1 0 128,-21 0-64,-19 0-32,0 0 0,-20 0 32,-20 0-64,-20 0 64,-39 0-32,-1 0 0,-39 0 0,-1 0 0,-19 0-160,0 0-161,-20 0-447,0 0-289,-20 0-385,20-20-127,-20 20-385,0 0-929,1 0-3811</inkml:trace>
  <inkml:trace contextRef="#ctx0" brushRef="#br0" timeOffset="35648.038">22292 7809 2114,'0'-20'10986,"20"20"-11146,-1-20 160,21 20 448,1 0 449,-3 0-352,23 0-1,-2 20 161,0 0-97,-19 0-191,21 0-193,-23-1-192,3 21-32,-21-20-96,-20 20 0,-20-21 0,-1 22-97,-19-22 193,-19 1 0,19 0 0,1 20-416,-21-20-801,1 0-1410,-2-1-2113</inkml:trace>
  <inkml:trace contextRef="#ctx0" brushRef="#br0" timeOffset="36673.097">19454 8703 11306,'0'-40'993,"0"21"-576,0-2 415,0 21 33,0-19-288,-20-1-385,-1 20-224,1 0-96,0 0 64,1 0 0,-21 0 32,0 20 32,-19-20-32,19 19 32,-19 21-32,0-19-1,18 18 66,1 1 31,1 0-32,19 19-32,0-19-32,20 20 32,0-1 64,40-19-96,-19 20 64,37-21 0,-17 1-32,18-20 64,0 0 0,1 0 0,-1-20 0,1 0 224,20 0-96,-22-40 97,3 20-33,-2-20 96,-19-20-128,19 21 129,-39-21-65,20 21 64,-40-21 129,0 0 31,-20 1-127,0 19-193,-39-19-32,-1 19 32,1 19-192,-40-18-128,18 39 96,2 0 0,0 0-64,20 20 64,-1-1-96,21 21 0,39-19 64,0 18 32,0 1 32,39 0 0,1-21 160,19 21-64,1 0-32,-1-20 0,0-1 32,2 2-96,-3-21 0,-17 0-128,18 0-673,-39 0-288,20 0-1281,-1 0-2435,-19 0-5188</inkml:trace>
  <inkml:trace contextRef="#ctx0" brushRef="#br0" timeOffset="36882.109">20088 9001 12203,'40'0'513,"-20"20"608,-20 0 704,0 20-223,-20 0-801,0-1-385,20 1-256,-20 20-160,1-21 32,19-19-576,0 0-161,19 0-416,-19 0-961,0-20-2306</inkml:trace>
  <inkml:trace contextRef="#ctx0" brushRef="#br0" timeOffset="37437.141">19195 7769 11402,'0'0'385,"0"20"864,0 0 641,-20 20-417,20-1-672,0 1-193,-19 0-319,19 0-225,0 19-64,0-19-353,0-20-704,0 20-608,19-40-1730,-19 19-4549</inkml:trace>
  <inkml:trace contextRef="#ctx0" brushRef="#br0" timeOffset="38822.22">16038 5047 10153,'0'-20'833,"0"20"-897,0 0 96,0 0 384,0 20-159,0-20-161,0 20-64,0 0 352,0 19 225,20-18 159,-20 18 1,0 1-321,21 0-159,-21 20-1,20-21-128,-20 21 0,0-1 97,20 1 159,-20-1-224,18 1 192,3 19 1,-1-18-129,0 18-32,0-20 65,19 1-33,-19 19 160,20 1-63,-1-21-161,1 21 0,-1-20 0,1 19-128,1-19 32,18-1 64,-19 21-224,19-21 128,-19-19 32,19 20-160,0-1 96,2-19 33,-3 20-98,3-21 162,-2 21-129,1-21 0,19 1 96,-20 0-32,2 0-32,-2 0-64,0-1 96,21 1-128,-21 0 96,0-1-32,1-19 0,-1 20 128,2-1-224,-2-19 160,20 20-96,-19-19 32,-1-2 64,20 0-96,-18 2 64,-2-1 0,1 0-64,-1 0 32,0 0 64,1-1-96,-1-19 64,2 20-32,-22-20 32,21 0-64,-1 20 160,-19-20-96,19 0-32,2 0-32,18 0 96,-20-20-96,1 20 0,-1 0 0,-19-20 64,19 20-128,0 0 160,2-19-64,-21 19 0,19-20 32,0 20 32,1 0-128,-1-20 96,1 0-96,-1 0 0,20-1 0,-18 2 64,18 0 0,0-21 0,-20-1 0,22 2 0,-22-21 32,20 21-64,-19-21 64,19 1-64,-20-1 32,22 0 0,-22-19 0,-1 19 32,23-19-32,-22 0 96,0-1 0,1-20-96,-1 21 64,2-20 0,-2 0 32,-19-1 129,19 0-193,-19 1 32,-1 0 128,21 20-128,-39-20 32,17 19-64,3 0-32,-21 21 0,-2-1 0,-18 0-32,21 21-32,-21-2-128,0 2-257,0 20-223,0 19-257,0-20-1473,-39 40-4869</inkml:trace>
  <inkml:trace contextRef="#ctx0" brushRef="#br0" timeOffset="41641.381">17170 10670 11755,'-59'-39'96,"19"19"-320,-19 1 224,-2 19 224,3 0 32,-3 19-192,2 1 160,0 19 385,-1 21 256,1-20-289,19 39-159,1-19-33,19 19-192,20 2-96,0-22 64,38 20 65,3-19-65,38-1 0,0-19 0,20-20 0,2 0 257,-2-20-33,0-20-128,0-20-64,1 0-64,-41-19-95,0 0-1,-19-1-97,-20-20 65,0 1 0,-40-1-32,0 1-32,-39 19-64,-2 1-128,-18-1-128,-20 21 256,0 39 160,0 0 128,0 19-64,19 1-128,40 19 32,0 21-32,40-20 64,20 20 32,20-21-32,-1 1 32,42 0 96,-2-1 32,0-18-160,0-2 32,1 1-320,-21-20-288,-18 21-738,-3-21-2049,3 19-4100</inkml:trace>
  <inkml:trace contextRef="#ctx0" brushRef="#br0" timeOffset="42003.402">18123 11326 13292,'-20'-20'-288,"0"1"448,-19 19 384,-1 0-31,-19 0-257,19 19-192,0 1-64,1 20 0,39-20 0,0 19 96,20-18 0,19 19 97,1-40 351,19 19 33,20-19-65,-19 0-63,-1-19-97,-18-2-192,-3-19 32,-17 21-32,-21-21 97,-21 20-193,3-20-32,-22 21-128,-19-1-417,-2 0-352,2 20-1024,19 0-2820</inkml:trace>
  <inkml:trace contextRef="#ctx0" brushRef="#br0" timeOffset="42466.428">19116 11366 10249,'0'40'1954,"-20"-21"-1666,-1 2 161,3 19 223,-2-21-511,-21 21-97,21 0-128,2 0-225,-3-20 97,1-1-96,20 1-705,0 0-1153,0-20-2050</inkml:trace>
  <inkml:trace contextRef="#ctx0" brushRef="#br0" timeOffset="42961.457">19930 10909 15598,'0'-40'32,"-21"40"-448,-17 0 352,-3 0 128,1 20-32,-19 0-64,0 20-32,19 20 64,20 0 64,0 19 160,1 0-128,19-19-64,19-1 32,21 1 193,19-20-1,1 0 192,-1-21 1,20-19 95,-18 0 1,18-19-33,-20-21-192,1 0-31,-21 0-97,-19 0-160,0-19 128,-20-1-224,-20 1-96,0-1 96,-19 0-192,-21 20 31,-19 1 65,0 19 96,0 0 0,18 20 96,-18 20-128,40 0 128,19 0-160,0 20 96,20-1 0,20 1 0,19 0 160,1-20-96,19 20-32,22-21 32,-22 1-256,0 20-705,1-40-897,-1 20-2178,-19-1-4003</inkml:trace>
  <inkml:trace contextRef="#ctx0" brushRef="#br0" timeOffset="43136.467">20604 11425 13773,'0'61'640,"0"-21"97,0-21 480,0 21-160,0 0-993,0-1-673,-19 1-1633,19 0-3459</inkml:trace>
  <inkml:trace contextRef="#ctx0" brushRef="#br0" timeOffset="48878.795">20802 9081 9961,'-38'0'96,"38"0"-64,-20 0 128,20 0 897,-21 0 353,21 0-482,0 0-319,0 0-97,0 0 65,21 0 128,-1 0-161,0-20-159,-2 20-33,23 0-64,18 0 32,1 0-223,19 0-1,-18 20-96,18-1 0,-20 2 0,1-2-32,19 1 64,-20 0-128,2 0 32,-3-20-65,-17 20 97,-2-20-64,1 0 32,-20 0-64,-20 0-96,0 0-128,0 0-513,-20-20-128,20 20-128,-20 0-737,0-20-1121,-1 20-4484</inkml:trace>
  <inkml:trace contextRef="#ctx0" brushRef="#br0" timeOffset="49273.818">21418 8941 6245,'0'0'289,"0"0"-193,0 0 1345,-19-19-384,19 19-865,-40 0-224,20 19-128,-19-19-32,-21 21 160,21-2-32,-22-19 64,3 20 128,-23 0 224,22-20 161,-20 20 63,18-20 385,23 20-32,18-20-448,-1 20-257,1-1 160,20 2 321,20-2 128,1 1-353,37 0-160,-17 20-127,38-20-129,-19 19-96,-1 1-673,2-20-1185,-23 20-1857</inkml:trace>
  <inkml:trace contextRef="#ctx0" brushRef="#br0" timeOffset="51935.97">21934 6359 3331,'0'0'2626,"0"0"-640,0 0 192,0 0-128,-18 0-352,18 0-385,0 0-416,0 0-481,18 0-96,23 0 257,-1 0-257,39 0-63,-20 0-65,20 0-128,20 0-32,-18 20 0,-2-20-64,-20 0-32,1 0-193,-21 0-223,1 0-353,-20 0-128,-20 0-224,0 0-897,0 0-1121,-20 0-3427</inkml:trace>
  <inkml:trace contextRef="#ctx0" brushRef="#br0" timeOffset="52252.988">22412 6179 8039,'0'-19'160,"-20"19"-192,-1 19 192,-19-19 449,1 21-289,-21-2-160,1 1-31,0 20 351,-1-20 1025,1 19-223,-2-18-257,2-1-225,39-1-223,20 21-225,0-20-160,20 0 97,21 19-193,38-19-32,-20 20-64,20-20-352,20 20-289,-39 0-1409,19-21-3139</inkml:trace>
  <inkml:trace contextRef="#ctx0" brushRef="#br0" timeOffset="54727.13">20446 10511 11627,'0'-19'320,"0"-1"-128,0 20-32,0-20 289,-20 20-161,0-20-128,-19 0-64,19 20-96,-39-19 32,-2-2 0,2 21-64,-40-19 0,0 19-128,-20 0-64,-1 0-257,-19-20 97,1 20 256,-22 0 64,-18 0 64,20-20 64,-41 20 64,19 0-32,2 0-96,0 0-32,-21 0 0,21 0-96,-22 20-257,42-20-415,0 20 255,-2-20 449,2 19 128,39-19 32,-21 0 256,41 0 97,0 21 256,19-21-1,1 0-384,19 0-127,21 0 31,19 0-32,0 0-32,0-21-64,20 21-128,0 0-128,20 21 288,-20-21 64,20 19-64,0-19-96,-20 20 0,20 0 0,-20 20 96,19-21-128,-19 21 32,0 20 0,0-1 0,0 1 64,0 0-32,0 19-64,0 1-32,0-1 0,0 21 32,0-21 64,20 20-32,-20 1 0,0-20 0,-20 19 128,20-20 97,0 1 95,0-1 0,0-19-160,20-1 161,-20-19-129,20 0-32,-20 0 64,20-21-224,19 1 128,-19-20-32,21 20 64,-3 0-31,23-20-33,-2 0-32,20 0-32,1 0 0,20 0 0,-1 0-32,39 0 0,-19 0-96,21 0-32,18 0 32,2-20-33,18 20 97,20 0 96,1 0-96,-1 0 64,21-20-64,-1 20 0,-19 0 64,19 0-32,-19 20 32,-1-20-64,21 0 0,-21 0 32,-19 20-96,-1-20 64,-18 0 32,-2-20 32,-19 20 32,-19-20 32,-2 0 33,-19 1-65,-39-1 0,19 20-64,-20-20 0,-19 0-128,-19 0-129,17-1 33,-38 2 288,21 0-64,-21-2 32,0-18 64,20 19 0,-20-20 65,-20 1-65,20-1 64,-21 0-32,21-19-96,-18-1 96,-2 0-64,-1-20 128,1 1-64,0 0 33,2 0-129,-3 19 32,1-20-64,20 1-64,0 19 32,0-19-65,0 19-95,20-19 32,1 19 0,-3 0 64,22 0 96,-19 1 0,-1 19 32,-2 0 32,-18 1-96,0 19 0,0 0 64,-18 0-64,-23 0-96,1 20 64,-19 0 128,-20 0 64,-20 0 64,-41 20 0,1-20 0,-39 20-159,-1 0-66,-19-20-159,-1 20-64,-19 0-224,-1 20-1346,21-21-4004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1:14.66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16595 13095 6566,'20'0'800,"-20"0"546,0 0 640,0 0-65,0-20-575,-20 20-257,20 0-96,0 0-64,0 0-161,0-20-95,0 20-321,0 0-224,0 0 129,20 0 31,-1 0-96,21 0-32,0-20 0,39 20-192,0 0 32,41 0 161,-21-20-161,20 20 32,-19 0 96,19-20-160,-20 20-32,0-19 192,-20 19-609,-20-20 1,2 20-385,-41 0-512,-1 0-1570,-19 0-2787</inkml:trace>
  <inkml:trace contextRef="#ctx0" brushRef="#br0" timeOffset="411.023">16933 12856 6950,'0'0'769,"0"-19"672,0 19 513,-20 0-769,20 0-672,-20 0-385,-1 19-64,-19 1 32,1-1 96,-1 2 160,-19-1 257,19 0 96,-19 19 224,19-19-289,1 20-127,19-20-33,-1 0 161,21 0-129,21-1-224,17 1-31,3 0-161,18 0-32,1 0 0,19 0-32,-20-1-32,2 1-352,-21 1-385,-1-2-672,-19 1-1442,-20 0-4548</inkml:trace>
  <inkml:trace contextRef="#ctx0" brushRef="#br0" timeOffset="1147.065">6649 13194 8456,'-20'40'768,"0"-40"-223,20 0 384,0 0 992,0 0-992,0 0 0,0 0 0,20 0-160,19 19-193,-19-19 193,41 0-256,-2 0-193,-1 0-128,23 0-160,-22-19 96,1 19-96,20 0-32,-22 0-96,3-20-256,-22 20-449,1 0-608,-20-20-994,-20 20-1600</inkml:trace>
  <inkml:trace contextRef="#ctx0" brushRef="#br0" timeOffset="1428.081">7166 13055 8231,'0'0'-320,"0"0"416,18 0 993,2 0 128,1 0-384,19 0-128,-1 0 63,1 0 65,19 20-96,-19-20-161,19 20-351,-19-20 95,-1 20-96,-19-1-32,0 1 65,-20 0 127,0 0 32,-20 20-127,-18-21-193,-23 22-96,22-2-545,-41 0-960,21 2-2307,0-1-6566</inkml:trace>
  <inkml:trace contextRef="#ctx0" brushRef="#br0" timeOffset="7588.433">19294 12081 10249,'-39'20'1057,"39"-20"-64,0 0 384,0 0 1,19 0-385,1 0-353,20 0-127,-1 0-97,22-20 33,-3 20-97,23 0-256,-22-19 0,20 19-96,-19 0-32,-1-20-160,-18 20-321,-3 0-223,-17 0-481,-21 0-769,0 0-577,-21 0 321,1 20-384,-18-20 416,-3 19 864,2-19 1250,-1 20 96,20-20 0,-19 0 32,19 20 32,0-20 449,20 0 672,0 20 641,20 0-321,-20 0-608,20 19-256,19 1-193,-19 0-128,0-1 1,0 21 127,-1-21 32,1 2 65,-20-2-65,0-18 65,0-2 288,0 1 352,-20 0 96,1 0-96,-21 0-160,0-20-192,1 0-513,-21 0-224,21 0-160,-1 0-192,1-20-481,-1 20-608,19 0-1153,21-20-2691</inkml:trace>
  <inkml:trace contextRef="#ctx0" brushRef="#br0" timeOffset="8072.461">20406 11961 11851,'0'-19'288,"0"19"-288,-19 0 448,19 19 513,-20 22-64,0-1-128,0 19-96,20 1-257,-21 19-64,3 0-95,-2 1-97,20-41-64,-21 2-32,21-2-32,0 1 0,21 0 0,-1-20-96,-2 19-321,3-19-543,-1 0-930,20-20-1890,-21 0-3362</inkml:trace>
  <inkml:trace contextRef="#ctx0" brushRef="#br0" timeOffset="8496.485">20703 12280 13196,'0'-20'416,"0"20"-127,0 0-289,-18 0 160,-3 20 96,1 19-192,20 21 32,0-20-128,0 0 64,0 0-64,0-21-32,20 21-32,1-20 0,17 20 128,3-20 192,-3-20 321,3 0-97,-1 0 1,-1-20 63,1-20-32,-1 20 97,-19-39-161,-20 19-95,0-20-225,-20 0-256,-19 21-129,-21-21 33,21 40 32,-22 0 64,23 20 96,-3 0-32,3 0 64,17 20 0,21 20 96,0-20 0,0 0-64,21 19 64,17-18 32,3-2 32,-3 1-32,23 0-32,-22-20-64,-19 19-288,0-19-737,20 0-1249,-21 0-2659</inkml:trace>
  <inkml:trace contextRef="#ctx0" brushRef="#br0" timeOffset="8915.509">21319 12459 3715,'0'0'3651,"0"20"-3490,0-20 800,0 0 576,-19 20-864,19-1-545,-20-19-32,20 21-32,0 18 32,0-39 0,20 20 160,-1 0 417,1-20 32,0 0-193,20 0 33,-21 0 127,21-20 129,-20 0-224,1-19-1,-21 18 129,0 2-321,-21-1-320,1 0-96,0 20-64,-19-21-160,19 21-481,0 0-896,0 21-1378,20-21-1922</inkml:trace>
  <inkml:trace contextRef="#ctx0" brushRef="#br0" timeOffset="9103.52">21776 12558 12587,'20'20'1025,"-20"0"-832,0 0 575,-20 0 321,0 19-929,0-19-256,0 0-160,-19 0 32,19 0-673,0 19-2818</inkml:trace>
  <inkml:trace contextRef="#ctx0" brushRef="#br0" timeOffset="9939.568">22331 12101 9865,'0'-20'576,"0"1"-127,0 19 864,-19 0-128,19-20-608,-20 20-321,20 0-256,-20 20 0,0-1 0,-19 21-32,19 0 32,-20-1 0,20 21 0,1-20 32,19 20 0,0-21 32,0 0-32,19-18-32,1 19-32,20-21 96,-1 2-32,21-2 64,-1 1 160,2-20-63,-2-20 95,-19 20-192,-1-40-64,1 21 32,-20-21-32,-1 0 0,1-40-64,-40 21-96,1-1-64,-1 21 96,-40-1 0,21 40 160,-22-20 128,2 20 128,0 20 65,-1 0-161,40 0-128,1 19-32,19 1-96,19-20 0,1 19 64,20-19-32,19 1 0,-18-2-32,-3 1 64,3 0-64,-21-20-417,0 19-351,19-19-962,-19 0-1986,0 0-5731</inkml:trace>
  <inkml:trace contextRef="#ctx0" brushRef="#br0" timeOffset="10142.58">22908 12438 13676,'20'21'289,"-1"-1"800,-19-20 833,0 20-1186,-19-1-736,19 2-288,0 18-673,0-19-288,0 0-673,19 0-961,-19-1-992</inkml:trace>
  <inkml:trace contextRef="#ctx0" brushRef="#br0" timeOffset="10444.597">23285 11923 8648,'40'19'1185,"-22"0"705,23 2 31,-41-1-735,20 0-386,0 39-191,-1 1-97,1-1-31,-20 1-289,0 19-192,-20-19-641,1 20-800,-1-20-2114,-20-1-2980</inkml:trace>
  <inkml:trace contextRef="#ctx0" brushRef="#br0" timeOffset="11875.679">17190 8743 4099,'0'-20'1025,"0"20"225,0 0 960,0 0-321,0 0-832,0 0-384,0 20 224,0-20-256,0 20-225,0 0-192,0 0 64,0-1-63,0 21 63,20 20 64,-20-1-64,0 1 65,-20 39-161,20 1-64,-20 19-96,20 0-64,-20 20 128,1 1-32,19-21 64,-20 0-32,0 1 33,20-21 287,-20 0 0,0-19-223,20-21-161,0 0 0,-19 1-96,19 0 32,0-21-321,0 2 161,19-2-192,-19-19-321,0 0-320,0-20-576,0 0-1090,0 0-4260</inkml:trace>
  <inkml:trace contextRef="#ctx0" brushRef="#br0" timeOffset="12430.711">16992 8981 8167,'0'40'1313,"-20"-20"-448,20 0 192,-21 0 64,21-1 32,0-19-64,0 0-224,0-19-96,21-1-385,-1 0 1,0-20-257,0 1-64,-1-21 32,1 20-96,0 0 0,0 1-32,-20-1 32,20 0-64,-20 21 64,19 19-96,-19 0-96,20 0 64,-20 19-33,20 1 161,20 20 0,-21-20-32,1 19 64,0 1-64,21 0 64,-23 20-64,2-21-320,21 1-993,-21 0-1954,-1-21-3075</inkml:trace>
  <inkml:trace contextRef="#ctx0" brushRef="#br0" timeOffset="13065.747">16852 10432 9160,'0'20'929,"0"-20"-801,0 40 385,0-21 800,20 2-352,-20 18-224,21 1 63,-1-20 65,-20 19 32,20 2 32,-2-2-481,3-19 129,-1-20 256,20 20 31,-21-20-351,21-20-65,0-20-191,19 1 63,-19-1-128,19 0-96,-18 0-128,-23 1-865,2 18-384,-20 21-1410,0 0-5572</inkml:trace>
  <inkml:trace contextRef="#ctx0" brushRef="#br0" timeOffset="17997.029">5060 5107 6085,'0'0'160,"0"0"-320,0 0 641,0 0 319,0 0 65,0 0-512,20-20-257,-20 20 128,0 0 737,0 0 160,-20 0-577,0-20-351,2 20-193,-23 20-193,-18-20-31,-21 20 96,21-1-96,-20 2-193,18-2 161,-18 1-96,0 1 128,0-2 160,19 1 0,-19 0-33,20-1 33,-2 2 128,22-1 33,-1-20 31,0 19 0,40 1 0,-19-20-128,19 0-96,0 19 160,0-19 0,0 21 96,19-21-64,1 20-128,-20-20 64,20 20-32,-20 19 32,0 1 32,0 0 0,0 19-64,-20 21 32,20 0-32,0-2 32,-20 22-32,20-1 32,-19 1-32,19 19 32,-20-19-64,20 19 64,0 1-64,0-2 32,0-18-32,0 19 64,0-20-64,0 1 32,0-1 32,0 20 0,0-20 1,0 0-33,0 1 64,0-1 224,0-19-96,20-21 128,-20 20 129,0-38-385,0-2-32,19 1 32,-19-20 32,20 0-96,-20 0 0,20-1-32,-20 2 128,20-21-64,19 19-64,-19-19-32,20 0 32,-1 0 32,22-19 64,-2 19-128,1-21-96,-1 21-64,20-19 95,-18 19-223,18 0-160,0-20-417,0 20 96,1 0 321,-1 0 287,-20 0 161,20-20 96,-18 20-64,-22-20 32,21 20 32,-21 0 32,1-20 32,-20 0-96,0 20 97,1 0 159,-21-20 96,18 20-160,-18 0-32,0 0-63,0 0 159,0-19 96,0 19 0,0 0-288,0-20-64,0-1 97,0 2 63,0-21 32,0 0-224,0 1 0,0-1-64,0-20-64,0 1-1,20-21-127,-20 0-64,0-19 320,0-20 32,0 20 32,0 0 32,0-21-160,21 1 96,-21 0-32,20-19 192,-20 18 128,20-19-96,-20-20-160,18 39 32,-18-19 33,0 20 63,21 20 96,-21-1 0,0 21-160,20 19-64,-20 1 161,0-1 191,0 1 0,0 19-160,-20 0 129,20 21-129,-21-22-64,21 22 0,0 19 32,-18-21-63,18 21-129,0 0-129,0 0-31,-20 0-64,20 0 96,0 0 160,0 0 0,0 0 32,0 0 96,0 0-64,-20 0-64,20 0-192,-21 0 0,1 0 64,-19-19-96,-1 19 96,-19 0 128,-21 0-64,1 0 96,-21 0 32,1 0 32,0 0-64,0 19-128,-1-19-865,1 21-1729,20-2-5382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47:05.258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18182 8246 9160,'-38'0'769,"17"0"768,1 0-352,0-20 65,0 20 63,1 0-416,19 0-193,0 0-191,-20 0-193,20 0-128,0 0 1,20 0-225,-20 0 192,39 20-32,-19 0-32,21 0 0,-3 0 32,23 19-32,-2 2-32,0-2 96,21 0-160,-1 2 32,21-2 65,-21 1-97,0-1 96,-19-18-160,-1-2 64,2 2-353,-23-2 1,-18-19 32,1 0-353,-21 0-608,0 0-929,0 0-2627</inkml:trace>
  <inkml:trace contextRef="#ctx0" brushRef="#br0" timeOffset="469.026">18024 8703 11370,'-20'20'257,"0"-20"127,20 20-128,0-20 769,0 0 64,0 0-288,0-20-385,0 20-192,20-20 33,-20-20-97,0 21 0,-20-21-64,20 0 0,-20-19 0,20 18-32,-19 2-32,19-21-64,-20 21-32,20-1 64,0 0 0,-20 20 0,20 20 32,0 0-32,20 0-96,-20 0 32,39 0 96,1 0 0,19 20-32,1 0 32,-1-20 0,20 20 0,2-20 32,-22 0-96,0 20-64,1-20-576,-1 0-994,-39 0-2658</inkml:trace>
  <inkml:trace contextRef="#ctx0" brushRef="#br0" timeOffset="4046.231">18500 815 3555,'20'-21'1858,"1"2"-1570,-3-1 2274,-18 0-31,0 0-770,0 0-159,20 1-129,-20-2-127,0 2-321,-20 19-449,20-20-288,-18 20-288,-23 0-96,1 0 0,-19 20 0,0 20 64,-1 19-64,1-19 64,-2 19 64,22 1-128,-1-1 192,20 1-96,20 0 32,0-1 32,20-19 0,20 0 0,-1 0 32,22-21-64,18 1 32,-20 0 0,1-20-384,-1 20-865,2-20-1506,-23-20-3106</inkml:trace>
  <inkml:trace contextRef="#ctx0" brushRef="#br0" timeOffset="4383.25">18739 1132 6566,'39'-19'32,"-19"19"1121,-20 0 1633,0 0-1825,0 0-704,0 0 383,0 19-31,0 21-1,0-20-319,0 20-97,20-20 0,0 19 96,0-19 353,19 0 192,1-20 96,19 0-225,-18-20-31,-3 0-353,3-19-128,-1-1-96,-40-20 97,19 21-321,-19-1 31,-19 0-191,-1 1 0,-20 19 128,1 20-481,19-21-704,-21 42-897,21-21-1570,2 20-2210</inkml:trace>
  <inkml:trace contextRef="#ctx0" brushRef="#br0" timeOffset="4715.269">19235 1192 6982,'20'60'-288,"-20"-41"288,0 1 352,0 0-256,0 0 513,19 1 2914,-19-21-288,0 0-1922,0-21-352,0 1-384,0-20-257,0-19-160,20 19-96,0-19-96,0 19 96,0 0 225,-1 20-129,1 1 288,0-1-127,21 20-65,-21 0 192,-2 20-320,3-1 1,-21 1-129,20 20 64,0 0-160,-20-1-353,20 1-288,-20 0-448,19-1-672,-19-19-2115,0-20-4324</inkml:trace>
  <inkml:trace contextRef="#ctx0" brushRef="#br0" timeOffset="4911.28">19632 1033 15310,'0'-20'-512,"0"20"1953,20 0 160,-20 0-1216,20 0-65,19 0-96,1 0 193,-1 0-65,1-19-256,1 19-128,-3 0-224,-17 0-481,-1 0-960,-20 0-1026,0-20-3043</inkml:trace>
  <inkml:trace contextRef="#ctx0" brushRef="#br0" timeOffset="5134.293">19771 616 13516,'0'0'0,"0"0"-128,0 20 1634,0-1-289,0 2-352,0 18-225,19 21 1,-19-1-33,20 1-159,-20-1-321,0 1-96,20 20 0,-20-41-448,0 21-449,21-20-609,-21-1-1889,0-19-3011</inkml:trace>
  <inkml:trace contextRef="#ctx0" brushRef="#br0" timeOffset="5510.315">19057 974 8295,'-41'20'193,"1"-20"2689,22 19-928,-23-19-1121,1 20-417,1-1-416,19 2-96,0-1-737,0 0-1761,20-1-2275</inkml:trace>
  <inkml:trace contextRef="#ctx0" brushRef="#br0" timeOffset="6216.355">20148 1113 9384,'0'-20'-32,"-20"20"0,20-20 1922,-20 20-1153,20-21-673,-20 21-96,1 0 96,19 0 0,-20 21 64,0-1 0,20 19-32,0-19-32,0 20 32,0-20 97,20 20-1,0-21 0,19 1 96,1 0 65,-1-20 223,1 0 33,-20 0-1,21-20 65,-23 0-161,-18 1 1,21-1-33,-21-20-223,-21 20-33,3-20 64,-2 21-160,-21-1-192,21 0 0,-19 20-32,19-21-449,0 21-800,20 0-1538,0 21-1665,0-21-3908</inkml:trace>
  <inkml:trace contextRef="#ctx0" brushRef="#br0" timeOffset="6656.38">20466 1093 13196,'39'-20'833,"-39"20"-64,0 0 896,0 0-1537,0 0-416,0 0 64,-19 20-97,19-20-191,0 39-161,0-19-127,0 0 127,19 20 128,1-20 225,0 0 352,20-1 128,-21-19-128,1 0 0,0 0-96,0 0-96,-20-19 160,21 19 0,-21-20-32,0 20-64,0 0-160,0-20-193,0 20 321,0 0 96,18 20 0,2-20 0,-20 0 32,21 20 192,-1-20 705,0 0 609,-2 0 127,3-20-288,-1 0-127,-20 0-161,0 0-289,20 0-287,-20 0-1,0 1-160,20-1-223,-20 0-129,19 20-97,1-21-511,0 21-673,0 0-1026,0 21-2978</inkml:trace>
  <inkml:trace contextRef="#ctx0" brushRef="#br0" timeOffset="7391.422">21954 1132 12844,'-20'0'-160,"20"20"384,20 0 256,-20 20-192,21 19-256,-1 1 33,0 0 31,-20 0-96,18-1 96,-18-19 192,21-1 417,-21 1 448,0-40 576,0 0-1344,-21 0-129,3-20-192,-22 0 128,19-19-128,-17-21-192,17 0-320,21-18 31,0 17 193,21-18 64,-3 19 0,23 21 160,17-1 64,-17 19-128,18 2 64,1 38-64,-40 2 32,19-1 32,-39 0 128,0 19 96,0-19 0,-39 20 33,19-20-129,-40 0-224,21-1-257,19 1-544,-21-20-1345,23 20-1665,18-20-2980</inkml:trace>
  <inkml:trace contextRef="#ctx0" brushRef="#br0" timeOffset="7658.437">22471 636 13580,'-21'-40'225,"21"20"383,-20 20 417,20 0-737,0 0 289,0 20-193,0 20-31,20 0 63,-20 19-160,0 21-128,0-20-128,0 18 0,0-18-320,0 20-641,21-41-929,-21 21-1889,20-20-5478</inkml:trace>
  <inkml:trace contextRef="#ctx0" brushRef="#br0" timeOffset="7941.454">22709 1113 15534,'0'0'-1569,"0"0"1761,-20 0-32,20 19-224,0 1-160,0-20-161,0 20 65,0 0 384,20 0 128,1 0 1,17-20 159,-18 0-32,21 0 0,-23 0 97,3-20 31,-1 0 65,-20 0 95,-20 0-127,-1 0-353,3 1-128,-2-1-32,-1 0-224,1 20-897,0-21-1730,20 21-4933</inkml:trace>
  <inkml:trace contextRef="#ctx0" brushRef="#br0" timeOffset="8150.466">23007 1033 14541,'20'0'321,"-1"0"1536,1 0 161,20-20-1217,-20 20-353,19-19-319,1 19-65,19-20-96,-18 20-417,-21-21-640,-2 21-448,3 0-193,-21-20-1985,0 20-1122,0-19-1537</inkml:trace>
  <inkml:trace contextRef="#ctx0" brushRef="#br0" timeOffset="8322.475">23165 655 11402,'-20'0'321,"20"21"2689,0-2-864,20 21-736,-20 19-481,20 22-513,-20-23-256,0 22-224,0 0 0,20-1-416,-20-19-321,21-21-288,-21 21-1153,18-39-3235</inkml:trace>
  <inkml:trace contextRef="#ctx0" brushRef="#br0" timeOffset="8632.493">23623 1093 17616,'58'-60'0,"-58"60"897,0-20 384,0 1-1249,-20 19-128,20 0 0,-18 0-32,-2 19 64,-1 1-128,21-1 160,0 22 32,0-21 32,0 19-32,41-19 96,-23 0-32,2 0-32,1 0-32,-21 0 32,20-20 32,-20 19 224,0-19-128,-20 0-224,-1 0-192,-37 20-961,17 0-2082,-18 0-8232</inkml:trace>
  <inkml:trace contextRef="#ctx0" brushRef="#br0" timeOffset="9744.557">20505 1052 4644,'0'0'737,"0"0"1409,0 0-417,0-19-1120,0 19-353,-19 0-128,19 0-32,0 0 129,0-20 511,0 20 97,0 0 64,0 0-96,0 0-161,0 0-31,0 0-193,0 0-256,0 0-160,-20 0-96,20 0-32,0 0 96,0 20 0,0-1 64,0 2-32,0-1 32,0 19-32,20-19 32,-20 20 32,19 0-32,1-20 128,0-1 65,0 1 223,0 0-64,-1-20-31,1 0 31,0 0-192,0-20-64,-20 0-64,21 1-32,-21-1-32,0-20-96,0 20-32,0-20 0,0 21 32,0-21 0,-21 19 96,21 2 32,0 19 32,-20-20 0,20 20 0,0 0-128,0 0-128,0 0 288,0 0-32,0 20-32,0-1 32,0 22 32,20-21-96,-20 19 96,0 1-64,21-20 0,-21 20-32,0-21 0,18 21-32,-18-20 32,0 1-320,0-21-993,0 19-1730,0-19-3812</inkml:trace>
  <inkml:trace contextRef="#ctx0" brushRef="#br0" timeOffset="11678.667">18699 2305 6053,'-39'-60'7335,"19"40"-6566,0 0-193,-1 20-63,-19 0-353,22 20-224,-23 20 64,1 19-96,1-19 192,19 40 96,0-21-96,20 21-32,0-20-32,40-1-128,-1 1-320,1-21 64,19-20 159,22-19-31,-22 0-32,-19-19-257,-1 0-63,1-1-33,-20-21-127,0 22 31,-20-1 609,0-19 224,0 39 96,-20-21-224,0 21-128,0 21 64,-19-2 0,39 21 64,-20 0 0,20 0 64,20-21 32,19 21-64,1-20 160,-1-20 65,21 0 447,-1 0 1,-18-20-32,-3-1 95,-17 2 33,-1 0-96,-20-21 127,0 19-223,-41-18-449,23 19-160,-23 1-64,1-2-64,-19 21-96,39 0-417,-19 21-448,39-21-737,0 19-800,19-19-481,1 20-2082</inkml:trace>
  <inkml:trace contextRef="#ctx0" brushRef="#br0" timeOffset="11974.684">19255 2721 864,'19'61'6855,"-19"-42"-6759,0 0 160,0 2 737,0-1-577,0-20-63,0 20 1088,0-20 1762,0-20-1954,0 0-768,0-1-257,0-17-96,0-2-96,0 0-32,0 20-32,20 0 32,-20 1-64,20-2 64,0 21 0,0 0 64,-1 21-32,1-2 0,0 1 32,1 19-64,-21 2-96,20-21-576,0 18-706,-2-17-736,-18-21-1121,21 20-1986</inkml:trace>
  <inkml:trace contextRef="#ctx0" brushRef="#br0" timeOffset="12155.695">19454 2643 13901,'20'-21'672,"-20"21"-608,18 0 1506,23 0-898,-21-20-447,39 20-65,-19 0 0,-1 0-160,1-19-96,0 19-609,-21 0-512,-19 0-673,0-20-1153,0 20-4003</inkml:trace>
  <inkml:trace contextRef="#ctx0" brushRef="#br0" timeOffset="12350.706">19632 2305 9064,'20'40'513,"0"-21"736,-20 21 705,19 20-961,-19-1-673,0 1-128,0 19-96,0-20-96,0 2-96,20-23-609,-20 3-896,20-21-1506,0 0-4420</inkml:trace>
  <inkml:trace contextRef="#ctx0" brushRef="#br0" timeOffset="12638.722">19970 2682 5637,'0'20'8872,"-20"-20"-9608,0 19 928,20 2 32,0-1-320,0 19-256,20-20 95,0-19 161,-1 21 96,21-21 128,0 0-32,-21 0 97,21-21 159,-20 2 224,-20 0 225,0-21-64,0 19-193,-20 2-223,0-1-257,0 0-160,-19 1-32,19 19-161,-20 0-608,21 0-1152,19 0-1731,0 19-3715</inkml:trace>
  <inkml:trace contextRef="#ctx0" brushRef="#br0" timeOffset="12884.736">20306 2622 11883,'21'0'2210,"-21"0"-2018,0 0 1345,0 0-1408,0 21-193,-21 18 32,21-19 32,0 20 0,0-20 32,21 0 0,-1-1 0,-20 0 0,40-19 96,-40 0-32,39 0-96,-39 0-128,20-19-257,0 0-159,-20-1-481,20 0-1922,-20-1-2690</inkml:trace>
  <inkml:trace contextRef="#ctx0" brushRef="#br0" timeOffset="13020.744">20466 2643 1,'0'19'5284,"0"1"-3267,0 0 258,20-1-1315,-20 2-319,19-1-192,1 0-129,0-1-128,0-19-96,0 0-224,-1 0-256,1 0-1859,-20 0-5091</inkml:trace>
  <inkml:trace contextRef="#ctx0" brushRef="#br0" timeOffset="13828.79">20784 2682 9737,'0'39'384,"0"-18"1154,0-1 319,0 0-1536,0-1-225,18-19 0,-18 19 32,0-19 128,0 0 577,21 0 320,-21-19-737,0-20-127,0-2 95,0 2-32,0 0 33,0-2 159,0 22 129,0-21-97,0 40-223,20-20-193,0 20-128,0 0-32,39 0 0,-19 0-96,-1 20-32,1-20-385,-19 20-544,-1-20-1025,-20 20-3235</inkml:trace>
  <inkml:trace contextRef="#ctx0" brushRef="#br0" timeOffset="14607.835">22173 2265 10698,'-40'-60'-32,"21"21"736,-1 39-159,0-20-609,-21 20-128,23 20-33,-2-1 97,20 21 96,0 0 128,0 19-32,20 2 225,-2 18 127,-18 0-256,21 0-32,-1-19-32,-20-21-32,0 2 65,0-21 415,-20-20 705,-1 0-416,-17 0-449,-3-20-191,3 0-65,-23-1 0,41-18 224,-19 19 97,19-20-1,20 20-128,0 1-192,20-1-352,19 20 96,21-20 128,-1 20 0,2 0 32,18 0 32,-20 0-64,1 0 0,-21 0 0,1 0-32,-1 0 0,-39 0-256,20 20-161,-20-20 129,0 20 256,-20-1 64,1 1 64,19 1-64,-20-2 0,0 21 0,20-21-96,0 2-64,20-1-993,-20-20-1249,20 20-1090,-1-20-2369</inkml:trace>
  <inkml:trace contextRef="#ctx0" brushRef="#br0" timeOffset="14744.843">22312 2404 16207,'-20'-19'0,"20"-2"544,0 21 33,0 0-801,20 0-1634,-1 0-1665,1 0-2275</inkml:trace>
  <inkml:trace contextRef="#ctx0" brushRef="#br0" timeOffset="15169.867">22669 2503 10826,'-20'0'3587,"0"0"-3523,1 0 1762,-21 20-1153,20-20-609,0 20-64,1 0-32,-1 0 0,20-1-161,20 1 1,-1-20 96,1 21 128,0-21 32,20 0-64,-21-21 0,21 21 0,-20 0-96,0-20-96,-20 20-353,21 0-255,-21 0-33,0 0-384,0 20 576,0 1 577,0 18 64,18 21 32,-18-1 32,20-19-64,0 20 0,-20-1 96,21-19 128,-21 0 545,0-21 608,0 1 417,0-20-352,-41 0-193,21 0-513,-19 0-447,-1 0-193,20-20-64,-19 1-320,-1-21-385,0 20-480,21 0-481,-1-19-1184,20 19-1186,0 0-5573</inkml:trace>
  <inkml:trace contextRef="#ctx0" brushRef="#br0" timeOffset="15423.882">22967 2444 13580,'0'20'-640,"-20"-1"1056,20 1 417,0 20-641,0-20-96,20 19-32,0-19-64,0 1-96,19-2-288,-19 1-577,20-20-128,-20-20-288,-1 20-545,1-19-320,0-22 608,-20 22 225,0-21-865</inkml:trace>
  <inkml:trace contextRef="#ctx0" brushRef="#br0" timeOffset="15660.895">23185 2483 3427,'-20'-19'961,"20"19"-321,-20 0 802,20 39-289,0-19-256,0 20 192,20-20-449,0 19-319,0 1-161,1-20 0,-3 0 64,2-1 513,-20-19 512,21 0 288,-21-19-352,0 19-736,0-40-129,0 21-128,0-22-160,0 2-96,0-1 64,0 20-32,0 0 0,0 1 96,0 19 64,20-20-128,-20 20-128,20 0-32,-20 0-1281,18 20-3107</inkml:trace>
  <inkml:trace contextRef="#ctx0" brushRef="#br0" timeOffset="15970.913">23503 2622 9064,'0'0'4132,"20"0"-4420,0 0 2498,-1-20-1345,1 1-545,0 19-64,21-20 64,-23 0-31,2 0-1,-20 0-384,0 0-224,0 1 31,-20 19 97,2 0 32,-23 0 128,21 0 64,0 19 32,1 1 64,-1 0 160,20 0 65,0 0-33,0 19-192,20-19 0,19 20-288,-19-20-288,21 0-353,-3-1-1185,-17-19-3907</inkml:trace>
  <inkml:trace contextRef="#ctx0" brushRef="#br0" timeOffset="16309.932">24040 2444 11370,'0'-40'-1025,"0"40"897,0 0 1185,-21 0-801,1-19-63,0 19 703,0 19 161,1-19-352,19 20-321,-20 0-95,20 0-129,0 19-224,0-19-288,20 20-161,-1-20-224,21-1-384,-20 1-64,1 20 352,-3-40 577,2 20 32,0 0 512,-20-20 865,-20 19-384,20-19-417,-38 0-224,17 21-96,-19-21-128,20 0-416,1 0-385,-1 0-160,0 0-1601</inkml:trace>
  <inkml:trace contextRef="#ctx0" brushRef="#br0" timeOffset="16756.958">24536 2643 5637,'119'-21'15695,"-80"21"-16272,-39 0 737,0-20-512,0 20-2755,-20 0-13196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3:06.6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16496 4928 5669,'-21'0'2082,"21"0"-769,-20 0 160,20 0 97,0 0-481,0 0-416,0 0-97,0 0 65,0 0 95,20 0 1,-20 20-128,21-20-193,-21 0-64,20 20-63,-2-20 159,3 0-31,-1 19-417,20-19 224,-21 20 0,21 0-96,0 0-32,19 0-64,-19 0 64,-1 0-32,22-1 65,-23 2 95,23-2 160,-2 22-128,1-22-31,-1 21-1,0-21 64,2 22-64,-3-2-64,22 1-64,-20-20 1,19 19-65,-20 1-96,1 0 128,-1 0-64,2-1 96,-2-19-96,-19 21 32,19-22-32,1 20 64,-21-19-32,1 1-96,-19-1 128,17-1-64,-17 1 0,19-1 96,-1 2 0,1-1-32,-1-1 32,1 1 0,-20 0-64,19 0-64,1 0 32,-20 0 0,19-1-96,-19 1-288,-20-20-161,0 0-480,0 0-160,0 0-384,-20-20-3556</inkml:trace>
  <inkml:trace contextRef="#ctx0" brushRef="#br0" timeOffset="736.042">16773 4768 3875,'0'0'3459,"0"0"-1985,0 0 512,0 0-769,0 0-865,-20 21 33,-19-21 159,-1 19 257,-19 2 64,19-1-129,-39-1 65,18-19-64,2 20-257,0 0-223,-1-20-65,1 20 32,19-20 96,1 0 65,19 20-353,20 0-64,20-20 32,-2 39 352,43 1-448,-22-20 192,21 20-96,19 19 64,-38-18-128,17-2 0,1 0-128,-18-18-257,-1 18-384,-21-19-960,1-1-1602,0 2-6855</inkml:trace>
  <inkml:trace contextRef="#ctx0" brushRef="#br0" timeOffset="1587.09">16972 6200 8808,'0'-40'1441,"0"20"-160,0 0 545,-21-20-320,3 20-129,-2 0-288,-21 20-673,1-19-320,1 38-96,-1-19 0,20 40 0,-19 0-128,19 19 32,20-19 32,-20 40-192,20-20-64,0-1-97,20-19 65,-20 19 224,0-39-64,0 20-65,0-20 257,-20 1-64,0-2 96,-19-19 0,19 0 64,-39-19 33,39-2 159,-21 1 160,21 0 129,2-20-129,18 21-320,18-1-160,22 0 160,1 0 1,18 20-65,0 0 128,-19-20-192,19 20-32,1 0-128,-21 20-577,1-20-801,1 0-832,-21 0-2146</inkml:trace>
  <inkml:trace contextRef="#ctx0" brushRef="#br0" timeOffset="2070.118">16951 6537 9384,'21'40'353,"-21"-20"-1122,20 1-576,-20-2 1185,20-19 2274,-20 0-321,-20 0-544,0 0 33,-1 0 223,3-19-544,-2-2-416,0 1-257,20 0-224,-21 0-224,42 0-225,-21-19-127,40 39 95,-1-20 161,-19 20 96,20 0 96,-1 0-160,1 20-417,-20-20-416,-1 20-480,1-1 191,0 1-95,-20-20 352,0 20 929,0-20 1025,0 0 928,-20 0-543,0 0-225,1 0 64,19 0-96,-20 0-385,20 20-384,0-20-128,0 20-32,20 1-31,-1-2 63,21-19-96,0 19-32,-1-19 96,2 0 288,-3-19 192,-18 0 33,-20 19 96,0-41-161,0 21-224,-38 0-416,18 0-256,-21 20-449,2-19-544,19 19-1122,20 0-1953,0 0-2851</inkml:trace>
  <inkml:trace contextRef="#ctx0" brushRef="#br0" timeOffset="2301.131">17409 6597 128,'59'40'3683,"-59"0"-2946,0-21 448,0 2 1377,-20-2 770,1-19-994,19 0-1121,-20 0-320,0-19 96,20-2-513,-21 2-192,21-21-288,21 21-128,-1-2 128,0 1-64,19 0 160,-19 20-32,0 20-64,0-20 64,-1 41-192,1-22-256,0 0-865,0 21-1218,0-19-2209</inkml:trace>
  <inkml:trace contextRef="#ctx0" brushRef="#br0" timeOffset="2698.154">17846 6637 6342,'0'-40'5509,"0"20"-3267,0 20-833,-40 0-480,20 0-160,-21 20-481,2 1-224,19 17-32,0 2-288,0 0 448,40-20-192,0 0 96,0 0-64,19 0 128,2-20-32,-1 0 65,-20-20-1,19 0-32,-19 20 128,-20-20-96,0 0-95,0 1-129,0 19-193,0 0-95,0 19 32,0 1 192,0 20 192,0 0-160,20 19 64,-20-19 0,0 19 96,0 1-96,0-21 32,-20 1 416,-20 0 385,1 0 288,-1-20-64,-19 0-320,-2-20-321,2 0-320,-1-20-96,21 0-544,-1 0-930,20-19-1344,1-22-3877</inkml:trace>
  <inkml:trace contextRef="#ctx0" brushRef="#br0" timeOffset="2915.166">17945 6736 11851,'39'20'2658,"-19"-20"-1024,0 0-33,19 0-63,1 0-33,-20 0-704,19 0-769,-19-20-32,1 20-224,-1-19-641,-20 19-480,0-21-897,20 2-1858,-20-2-4613</inkml:trace>
  <inkml:trace contextRef="#ctx0" brushRef="#br0" timeOffset="3066.175">18182 6438 6149,'-20'40'5894,"20"-20"-4869,0 39 705,0-19 480,0 19-449,0 2-896,0-2-705,0 1-64,0-1-256,20-19-609,1-1-1024,-1 1-2788</inkml:trace>
  <inkml:trace contextRef="#ctx0" brushRef="#br0" timeOffset="3390.194">18401 6855 12972,'-20'0'929,"0"20"-1025,1-20 512,19 20 449,-20 20 32,20-20-641,20-1-256,-20-19-128,19 20 224,1-20-192,0 0-128,0 0 63,0-20 161,-20 1 64,0 19-32,0-20-32,0 0 33,0 0 31,0 20 96,0 0-64,0 0-64,0 0-64,0 20 160,0 0-64,19 19-64,1-19-320,20 20-1154,-1-20-448,1-20-928,1 0-1122</inkml:trace>
  <inkml:trace contextRef="#ctx0" brushRef="#br0" timeOffset="3773.215">18778 6974 1825,'-19'-19'9417,"-1"19"-9257,0 0 481,-20 0 1377,21 19-32,-1-19-769,20 40-833,-20-20-192,20 0 129,20 0-193,0-1-64,-1-19-96,1 21 192,20-21-160,-20-21 96,-20 21-64,19 0-96,-19-19 0,0 19 32,0-20-160,0 20-32,0 0-289,0 20 545,0-1 32,0 21 64,0 20 257,0-20-289,0 19 64,-19-19 64,-1 19-32,0-19-32,-20 0 193,21-20 319,-21-1 97,-1 1-160,-18-20-1,19 0-448,1 0-95,-1-20-258,0 1-415,21-1-1,-1 0-672,0 0-1666,20 0-4580</inkml:trace>
  <inkml:trace contextRef="#ctx0" brushRef="#br0" timeOffset="4119.235">18897 7173 15887,'0'0'1601,"20"0"-1569,0 0 32,19 0 288,-19 0 289,0 0-385,21 20-352,-23-20-352,3 0 448,-21 0-32,20-20-417,-20 20 97,-20-19 32,-1-2-129,-17 2 33,17 19 352,-19 0 160,22 0 0,-3 19 320,21 21 65,0-20 63,0 20-95,21-1-65,17-19-192,23 20-96,-22-20 33,1-20-161,-1 0-161,-19 0-1056,20-20-3651</inkml:trace>
  <inkml:trace contextRef="#ctx0" brushRef="#br0" timeOffset="5165.295">18541 6100 8359,'0'0'1506,"0"0"-705,0 0 384,0-20 320,0 20-320,0 0-576,0 0-289,0 20 161,18-20 287,-18 0-31,0 20-160,20-20-97,0 20-160,1 0 1,-1-1-33,19-19-32,-19 40-32,20-20-63,-1 1 31,1-2-32,19 21-32,1-21-160,19 22 96,-20-2 0,22 1-32,-2 0-32,0-1 64,0 1-96,2 1 64,-2 18-96,0-19 32,0-1 32,-19 1-96,20 0 32,-22-1-128,3-19 64,18 20-65,-20-1 161,1 1 64,19-20-64,-20 20-32,2 0 0,-2 0-288,1-1 576,-1-19-256,0 20-96,-19-1-96,1-19 128,-3 0 128,3 0-224,-3 0-385,-17-20-320,-21 0-96,20 0-32,-20-20-352,0 20-1153,-20-20-2499</inkml:trace>
  <inkml:trace contextRef="#ctx0" brushRef="#br0" timeOffset="5670.324">20723 6994 5028,'-38'0'10314,"17"0"-10026,21 20-63,-20-20 928,20 20 320,20 0-352,1 0-737,-3 20-191,2-21 63,21 21 96,-3 0-160,3-20-31,-1 0-129,-1 19 64,21-19 0,-21 0 0,-19 0 96,21 0-32,-21-1 0,-20-19-64,0 20 97,0-20 159,-20 20-64,-21-20-128,-18 20 33,-1 0-33,-19-20 32,0 20-192,0 19 0,18-18-32,-18-2-256,20 2-1058,19 17-768,-19-17-3235</inkml:trace>
  <inkml:trace contextRef="#ctx0" brushRef="#br0" timeOffset="12051.689">21578 7253 928,'0'0'609,"0"0"864,0 0 161,0 0-161,0 0-256,0 0-768,0 0-129,20-20 193,-20 20-65,18 0-128,-18 0 257,21-20-1,-21 20 1,20-20-64,0 20-1,-20-20-288,20 1-64,-1 19-64,1-21 1,20 2 31,-20-21 64,-1 20 224,21 0-95,-20-20 191,21 20-128,-3-19 97,3 19-129,-3 0 65,3-20-289,-1 21 64,-21-21-128,21 20 256,0-20 129,19 21-33,-19-21-96,-1 0 161,2 0-65,-3 20-31,3-20-161,-1 1-128,-1 19 32,21-20 64,-21 0-128,1 1 192,19 18-223,2-18-33,-2 19 96,1-20 0,-21 20 384,21-20 161,-21 21-385,21-21-288,-21 0 192,22 20-160,-2-19 96,-19-1-128,-1 20 224,-19 0-256,20-19 32,-1 19-64,1-20 128,0 1-224,-21-2 0,21 21 0,1 1 192,-23-1-160,2 1-33,1-2 1,19-19 0,-21 20 96,21 1 0,-20-1 96,19 0 0,-19 0-64,20 0 160,-20 0-224,19 0 128,-19 1 128,0-1-224,19 0 64,-19-1 32,0-18-192,1 20 192,-1-1-193,19-1 129,-19 2-32,20-21 32,-21 21 32,1-2-32,20 1-64,-1-20 256,-19 21-160,20-1 32,-20 0 64,1 0-64,17-20-32,-17 20 32,-1 1 224,0-1-128,-2-20-128,3 20 160,-1 0-160,-20 1 161,20-1 63,-20-20-96,20 19 0,-1 2-96,1-1 32,0-1-64,20 2 32,-21-21 0,21 21 32,-20-2-32,19-18 0,-19 19 0,0 0 96,-20 0 32,21 0-160,-21 1-64,0-1 160,20 0-128,-20 0 64,18 0 64,2 0-32,1 1-64,-1-2 160,0 2-128,-1-21 0,1 20 64,-20 20 128,20-20-192,-20 0 0,20 20-192,-20-20-96,0 20-96,0 0-545,0-20-192,0 20-1506,-20 0-1825,0 0-6502</inkml:trace>
  <inkml:trace contextRef="#ctx0" brushRef="#br0" timeOffset="12389.708">24813 4192 8007,'-59'0'961,"59"20"1345,-20-20-832,20 0-321,0-20-673,20 20-416,-1 0 160,1-20 65,20 20-193,-19-19 32,17 19 96,23 0 128,-23-21-288,23 21 65,-22-19-129,1 19 32,-1 0-64,-19 0-97,0 19 97,0-19-128,-20 0 96,20 21 32,-20-2 64,21-19-224,-21 20 64,18 0 128,-18-20 0,0 20 0,0 0-32,-18 0 192,18 20-192,0-21-96,0 2 64,0 18-545,0 1-480,0 0-224,0-21-481,0 21-1665</inkml:trace>
  <inkml:trace contextRef="#ctx0" brushRef="#br0" timeOffset="13111.75">21796 6895 4708,'-20'0'256,"20"0"385,0-20 480,0 20 576,0 0-351,0 0-449,0 0-65,20 0-255,-20 0-449,19 0-64,-19 0-128,0 0 32,0 20-32,-19-20 64,19 20 192,-20 20 897,-20-1-64,20 1-320,-19 19-481,19 2-128,-21-22 0,23 21 64,-2-21-128,20-19 97,0 0 127,20 0-64,-2-20 256,3 0-31,-1 0-225,20 0-160,-21-20-160,21 0-321,0 20-447,-21-20-802,21 0-2178</inkml:trace>
  <inkml:trace contextRef="#ctx0" brushRef="#br0" timeOffset="13624.779">22748 6895 12619,'0'-20'641,"0"20"-289,-18-20 1026,-3 20-994,21 0-288,-40 0 32,20 20-160,0 0 0,-19 20 0,19-1 0,20 1 0,-20 0 96,20-20-160,0 20 64,20-21 128,20-19-32,-21 0 257,21 0 31,0 0-96,-19-40-96,17 21 96,-38-21-63,20 0 63,-20 1-96,0-1-32,0-20-128,-20 21 32,0-21 0,-19 0-96,39 20 64,-20 21 513,0 0-161,20 19-288,0 0 64,0 38-32,0 2 193,0 0-1,20 0 0,0 20-128,19-21 129,1 1-257,1 0 32,-2-21-225,1 21 65,-20-20-544,19-20-706,-19 20-1536,0-20-3076</inkml:trace>
  <inkml:trace contextRef="#ctx0" brushRef="#br0" timeOffset="14229.813">22987 6875 14541,'-20'20'192,"20"-20"289,0 20 1024,20-20-672,0 0-160,19 0-33,1 0-287,-20 0-65,0-20 32,-1 20-63,-19-20-97,0 0-224,0 1 64,-19-1-257,-1 20 33,0-20-32,0 20 96,-19 20 96,19 0-64,20-1 96,0 1-65,0 20 97,20-20-96,-1 0 96,21-1-192,19-19 32,-19 0 0,1 20-32,-23-20 0,2-20-33,1 20 33,-21-19-96,0 19-64,0 0 159,0 0-319,-21 19 352,21 21-97,0 20-287,21-20-737,-21 19 512,20-19 577,0 0 160,-20-21 64,0 1 256,18-20 865,-18 20 481,21-20-65,-21 0-992,0 0-289,-21-40 32,21 21-95,-18-21-129,18-19-160,-20 19 0,20 0-97,0 0 97,20 0-64,-20 20-64,18 1 96,3-1 96,-1 20 128,0 20 32,-20-20 0,0 19 97,0 1 95,-20 0 64,0 0-288,-1 0 1,3-20-450,-2 20-319,0-20-706,20 0-1632,0-20-3236</inkml:trace>
  <inkml:trace contextRef="#ctx0" brushRef="#br0" timeOffset="14417.824">23384 6855 4388,'20'0'11146,"-20"0"-11146,0 0 1249,20 0 353,-1 20-161,1-20-320,20 0-576,0 0-385,-1 0-160,2 0-64,-3 0-449,3-20-640,-21 20-288,-20 0-161,20-19-1088,-20 19-2083</inkml:trace>
  <inkml:trace contextRef="#ctx0" brushRef="#br0" timeOffset="14604.835">23623 6736 5252,'-41'-19'2339,"21"19"-1987,20 0 961,0 0 961,0 19-352,0 1-320,0 20-353,20-20-352,-20 39-769,20-19-128,-20 19-160,21-19 96,-21 0-289,20-20 1,-2-1-289,-18 2-576,20-21-737,-20 0-1569,21 0-5253</inkml:trace>
  <inkml:trace contextRef="#ctx0" brushRef="#br0" timeOffset="14921.853">23761 6577 11627,'20'0'992,"0"20"-863,-20 20 864,20-21 320,-20 21-577,20 20-447,-20-20-449,0 19-673,0 1 512,0-1 257,0-19 32,0 0 32,0-20 0,0-1 96,0-19-128,0-19-32,19-1-448,-19 0-129,20 0 513,0 0 192,20 0 385,-21 1 736,1 19 64,20 19 0,-19 1-608,-3 0-385,2 20-256,0-1-192,1-18-1121,-1 19-2979</inkml:trace>
  <inkml:trace contextRef="#ctx0" brushRef="#br1" timeOffset="25163.439">7840 4172 7431,'0'0'1345,"-20"0"-160,20 0-192,0 0-320,-20 0-97,20 0-31,0 20-225,20-20-128,-20 20 0,20 0 97,20-20 223,-1 20 97,1 0-65,40-20-128,-1 0-191,20-20-161,0 20 32,20-20 0,1 0 96,19 0-64,-21 20-64,2-20 0,-1 1-32,-20 19-192,0 0-288,-20 0 63,0 0 97,-38 19-64,-1 1 128,-1 0 63,-19 0 97,0 0 32,-20 0 0,0 20 32,0-21 32,0 2-32,-20-2 96,20-19 1,-20 0 63,20 0 32,0 0 96,0-19-224,20-2-96,-20 2-64,20-21-96,0 20 64,0 0-32,-1 20 0,21-20 95,-19 20 1,17 0-32,23 0 64,-22 20 32,21-20-64,-1 20 64,1-20 0,19 20 32,0-20 128,21 0 193,-21 19 159,1-19-191,-21 0-65,0 21 128,-18-21-64,-1 0-31,19-21 31,-19 21-128,-1-19 225,1-1-161,-20 0-64,19 0 160,-19-20-159,-20 21-33,0-2-224,0 2-833,-40-1-609,1 0-2017,-1 20-3428</inkml:trace>
  <inkml:trace contextRef="#ctx0" brushRef="#br1" timeOffset="25638.466">9011 4729 12940,'0'20'1025,"0"-20"-1217,20 19 1665,0 2-352,0-2 128,19 2-64,1-1-384,19 19-513,-19-19-192,1 0-32,18 0-31,-39 19-33,18-39-385,3 20-255,-1 0-193,-20-20-513,-1 0-1376,-19 0-2787</inkml:trace>
  <inkml:trace contextRef="#ctx0" brushRef="#br1" timeOffset="25861.479">9407 4708 15246,'0'21'-32,"-18"-21"-224,18 20 864,-20 20 385,0-21-288,-21 22 64,2 18-353,-1-19-288,20-1-64,-19 1-160,19-20 32,20 0-288,-20 0-545,20 0-288,20-1-193,0-19-1184,19 0-2979</inkml:trace>
  <inkml:trace contextRef="#ctx0" brushRef="#br1" timeOffset="26063.49">9786 4968 10730,'39'0'3139,"-39"0"-2339,20 19 962,-20 1-673,0 0-288,0 0 128,20 20-545,-20-1-352,0-18-160,0-2-1121,0 1-2659</inkml:trace>
  <inkml:trace contextRef="#ctx0" brushRef="#br1" timeOffset="27707.584">14173 4232 5637,'0'0'1954,"-20"0"-1057,20 0 768,0 0-544,-20 0-224,20 0-288,0 20-289,0-20-160,0 20 32,0-1-32,20 2 65,19-2 191,-19 2-128,20-21-31,19 19-193,-18 1 32,17-20-96,23 0-128,-22 0-225,20 0-95,0-20 95,2 20 1,-22-19-353,0 19 353,-19 0 256,19 19 64,-39-19 0,20 20 32,-20 0-32,-1 0 64,1 0 32,-20 0 0,0-1 128,0-19 193,0 0 511,-20 0-95,20 0-256,0 0-193,-19-19-32,19-1-127,0 0-161,0 0-161,19 0-191,1 0 128,0 1 32,21-2 64,-3 21 32,3 0 64,-1 0 160,-1 0 32,1 0-32,19 21-64,1-21-32,-1 0 32,0 19 65,2-19 31,-2-19 192,1 19 97,-21-21 127,21 2 65,-21-2-193,-19 2-95,0-1-161,1-20 96,-21 20-352,-21-19-192,1 18-128,0 2-193,0-1-864,1 20-1314,-1 0-2978</inkml:trace>
  <inkml:trace contextRef="#ctx0" brushRef="#br1" timeOffset="28118.608">14769 4808 480,'0'0'12812,"20"21"-12876,-20-21 1377,38 20 65,-17-1-321,19 1 32,-1 20-353,1-20-447,19 0-321,1-1 192,-21 1-833,1-20 257,-1 20-834,-19-20-1248,0 0-2050,1-20-4036</inkml:trace>
  <inkml:trace contextRef="#ctx0" brushRef="#br1" timeOffset="28299.618">15186 4749 3459,'-21'19'8616,"1"2"-8648,0-2 929,0 2 672,1 18-256,-21 1-448,20 0-673,0-1-95,1 1-546,-1 0-95,20-20-898,0 0-1889,0-20-5509</inkml:trace>
  <inkml:trace contextRef="#ctx0" brushRef="#br1" timeOffset="28623.637">15364 4928 6950,'0'0'5734,"20"0"-5702,-20 0 1313,20 0-448,-1 0-33,-19 20 258,20-20-674,0 20-416,-20-1 0,0-19-128,0 20 128,0 0 32,0 0 0,-20 0 32,0 0-96,20-20 224,0 20 1,0-20 95,20 19 224,0-19-31,20 0-321,-21 0-160,21 0-64,-20 0-705,1 0-1056,-3 0-2884</inkml:trace>
  <inkml:trace contextRef="#ctx0" brushRef="#br1" timeOffset="35819.048">9209 5564 8968,'20'0'-288,"0"20"352,21-20 288,-3 0-96,23 0-31,-22 0 351,21 0-320,-1 0-832,1 0-3204</inkml:trace>
  <inkml:trace contextRef="#ctx0" brushRef="#br1" timeOffset="36403.082">14967 5484 11434,'39'20'160,"21"-20"-63,-21 0-1,21 0-96,-1 0-353,2 0 161,-2 0-1249</inkml:trace>
  <inkml:trace contextRef="#ctx0" brushRef="#br1" timeOffset="47821.735">3849 6418 256,'0'-20'5509,"0"1"-4388,21-1 801,-21-1 416,0 21-288,20-19-673,-20 19-320,0 0-320,0 0-321,0 0-384,20 0 161,-20 19 95,0 22-64,0 38 64,0 0-160,0 21-31,-20-1-1,20 1-64,0-41 0,0 1 0,0-21 32,0 1-64,0-40 0,0 0 192,0 0 96,0-20-448,-20-20-288,20 1 320,0-21 128,0 1-97,0-21 1,0 0-288,0 1 256,0 0 64,20-1 64,0 21 96,19-1 64,-19 21-32,20-2 64,-21 22-320,1 19 64,0 0 0,0 0 64,0 39 64,19 21 0,-19 0 64,0 19-32,-20 0-96,21 1 33,-3 0 63,2-21-128,-20-19 64,21 0 32,-1-1-160,0-19-65,-20 0-287,0 0-673,0-20-1377,0 0-2563</inkml:trace>
  <inkml:trace contextRef="#ctx0" brushRef="#br1" timeOffset="47988.744">3929 6756 16912,'0'0'-481,"20"0"289,0 0 352,20-20 32,-1 1-32,1-2-128,19 21-993,-19-19-1729,-1 19-1250</inkml:trace>
  <inkml:trace contextRef="#ctx0" brushRef="#br1" timeOffset="48261.76">4505 6637 8968,'19'59'865,"-19"-38"-865,0-2 160,0 21 833,0-20-288,0 0-289,20-20 417,-20 20 576,0-20 0,-20-20-288,20 20-928,0-20-97,-19-20 128,-1 20 0,0-20-192,20 0-64,0 21 0,0-21 0,0 20 160,0 20-96,20-20-128,0 20 0,-1 0-545,1 0-1473,0 20-2242</inkml:trace>
  <inkml:trace contextRef="#ctx0" brushRef="#br1" timeOffset="48622.781">4783 6696 15534,'0'21'961,"0"-21"-1249,0 0 960,20 0 482,-20 0-610,20-21-352,19 2-96,-19-2 0,0 21-96,0-19-192,-20 0 0,0-2-96,0 1-161,-20 20 33,0-20-32,0 20 159,0 0 193,1 0 0,-21 20 0,20 0 96,20 1 160,-21 17 0,21-17 97,21 19 63,-1-21-64,0 1 32,19 0-95,-19-20-1,20 0-128,19 0-128,-19 0-449,-1-20-448,1 0-1121,1 1-2722</inkml:trace>
  <inkml:trace contextRef="#ctx0" brushRef="#br1" timeOffset="48989.802">5279 6597 13612,'0'0'0,"-20"0"225,0 0 1376,1 21-768,-1-2-545,0 0-224,0 21 32,20 0-64,0-20 0,20 0-32,0 0 96,0-20-96,19 20 33,-19-20 63,0-20 0,0 0-32,-1 0 64,1 0-32,-20-20 0,0 21-32,0-21-96,-20 21 64,1-2-64,19 21 64,-20 0-96,20 0 32,0 21 160,20-2 385,-20 21-65,39-21 193,-19 21-129,20-20-63,19 0-289,-18 0-32,-3 0-192,3 0-224,-21-20-385,0 0-480,-20 0-2050,0 19-10442</inkml:trace>
  <inkml:trace contextRef="#ctx0" brushRef="#br1" timeOffset="50229.873">3849 7213 8488,'-20'20'1505,"2"-20"-1249,18 20 737,-20-20 64,20 0-416,20 0 576,18 0-32,3 0-416,38 0-417,20 0-64,41 0 129,-23-20 31,43 20 161,18 0-353,1 0-160,1-20 0,-2 20 96,-20 0-96,-18-20 161,-1 20-1,-60-20-128,0 20-32,-20-19-128,-19 19 64,-19 0-128,-21 0-1377,-21 0-1602,-19 0-6502</inkml:trace>
  <inkml:trace contextRef="#ctx0" brushRef="#br1" timeOffset="55197.157">3770 8107 15726,'-40'0'769,"40"0"-481,0 0 833,0 0 513,0 0-993,0 0-481,0 0 192,40 20 193,-19 0-193,17 0 32,3-1-31,-1 21-1,-1-20-160,21 20-96,-1-20 96,-19 19-128,19-19-31,-18 1 63,-3-2-96,3 1 0,-21-20 0,-2 20-129,3-20-191,-21 19-96,20-19-161,-20 0-576,0 0 288,0 0-448,0-19-1442,0-1-3266</inkml:trace>
  <inkml:trace contextRef="#ctx0" brushRef="#br1" timeOffset="55459.172">4325 8047 12780,'0'0'1313,"0"20"-1313,-18 0 352,-2 0 1506,0 0-641,-21 20-608,2 0-257,-1 19 128,1-19 1,-1 19-225,-19-19-224,19 0 128,0-21-224,1 22-32,19-22-673,-1-19-512,21 20-1089,0-20-2338</inkml:trace>
  <inkml:trace contextRef="#ctx0" brushRef="#br1" timeOffset="56958.257">5200 8107 11274,'0'0'6182,"0"0"-6022,20 20 257,-1-20 1056,1 0-480,20 20-288,-20-20-545,39 20-96,-19-20-96,-1 0-192,-19 19-673,21-19-513,-41 0-1056,20 0-2403</inkml:trace>
  <inkml:trace contextRef="#ctx0" brushRef="#br1" timeOffset="57079.264">5279 8306 13004,'0'39'1826,"40"-39"-1538,-21 20-160,41-20-32,-19 0-320,-3-20-2467</inkml:trace>
  <inkml:trace contextRef="#ctx0" brushRef="#br1" timeOffset="57751.303">6311 7888 3971,'0'-59'7656,"0"39"-6696,0-20 706,-20 20 128,0 1-801,-19-1-481,19 0-384,-20 20-288,20 0-96,1 20-321,-1 19-159,0 1 95,20 20 225,0-1-193,0 1-480,20 0 192,0 19-160,-1-19-416,1-1 288,0-19 960,-20 0 225,0-20 225,0-1 127,-20 1-32,-19-20 161,-1 0-738,0 0 161,21-20 897,-1 20 448,20-19-320,0-1-288,20 0 448,-1-20 64,21 20-256,0 1-641,19-2-256,-19 2-32,19-1-416,2 0-1282,-2 0-1505,-19 20-353,-21-20-672</inkml:trace>
  <inkml:trace contextRef="#ctx0" brushRef="#br1" timeOffset="58075.321">6550 8226 6470,'0'20'4228,"0"0"-3396,0-20 322,0 20 351,-20-20-128,20 0-288,-20 0-384,20 0-225,-20-20 1,20 20-33,0-20-256,0-19-127,20 18-65,0-18 0,0 19-65,-1-20 33,21 20-32,-20 0 64,19 1-32,-19 19-96,0 0-160,0 0-545,1 19-768,-21 21-1538,18-20-1698</inkml:trace>
  <inkml:trace contextRef="#ctx0" brushRef="#br1" timeOffset="58364.338">6966 8107 11242,'-19'0'3972,"-1"0"-3972,0 20 128,0 0 865,-1 0-224,3-1-321,18 2-384,18-2-32,3 1 160,-1-20-192,0 0 225,19 0-1,1 0 128,-20-20-64,0 1 129,0-21-33,-20 20-128,0 0-31,0 0-193,-20 0-289,0 0-864,0 20-993,20 0-2146,-20 0-5861</inkml:trace>
  <inkml:trace contextRef="#ctx0" brushRef="#br1" timeOffset="58624.353">7146 8207 9352,'38'39'1218,"-18"-19"191,-20-20 801,21 20-865,-21-20-416,0 0 128,0 0-96,0-20-769,0 0-192,0 0 0,0-20-96,20 21 0,0-1-96,-2 0 160,3 0 96,-1 20-32,0 0 288,0 20 129,-1 0-289,1 0-32,-20 20-64,20-21-256,-20 1-449,20 0-288,-20-20-576,20 0-1442,-20 0-3203</inkml:trace>
  <inkml:trace contextRef="#ctx0" brushRef="#br1" timeOffset="58797.363">7482 8047 992,'20'-19'15055,"0"19"-14767,0 0 897,19 0 737,1 0-449,1 0-672,-23-20-481,23 20-288,-1-21-256,-21 21-833,-19-19-480,20-1-1122,-20 0-2530,-20 0-6212</inkml:trace>
  <inkml:trace contextRef="#ctx0" brushRef="#br1" timeOffset="58970.373">7621 7730 11627,'0'39'1665,"21"1"-288,-21 0 1154,0 19-289,0 20-737,0-19-544,0 20-640,20-21-257,-20-19-128,18 0-289,3 0-576,19-20-192,-1-20-1153,1 0-2659</inkml:trace>
  <inkml:trace contextRef="#ctx0" brushRef="#br1" timeOffset="59302.391">8039 8047 16079,'-41'0'224,"23"0"1089,-3 20 417,1 0-1090,0 0-319,0 20-193,20-1-160,0-18-32,0-2-160,20 1-65,0 0-127,21-20-33,-23 0-31,2-20 128,1 0-161,-1 1 289,-20-2 224,0 2-32,0-1-64,0 0 0,0 0 288,0 20 160,0 0 1,0 20 127,0 0 33,0 19-449,20-18-64,-2-2-193,23 1-511,-1 0-321,-1-20-545,1 0-1024,19 0-417,-19-20-2178</inkml:trace>
  <inkml:trace contextRef="#ctx0" brushRef="#br1" timeOffset="59670.413">8476 8147 864,'0'-40'5061,"0"20"-2691,-20 0-544,-1 20-256,-19 0 95,1 20-352,-1 0-640,20 20-64,1-20 127,-1 20-223,20-1-321,20-19-32,-1 0-64,21 0-32,-20-20 64,19 0-96,-19-20 65,21 0-130,-21 0 162,-20 0-161,18 1 128,-18-2-289,0 2-191,0-1-160,0 20 127,-18 0-31,18 20 288,0-1 160,18 41 352,-18-20 289,0 19-225,0 1-96,0-1-63,0 1-193,0-20 64,-18 19 0,-23-38 288,21 19 289,-19-40-32,-1 19-385,0-19-96,1-19-288,-1-2-385,20 2-640,1-21-1537,19 0-4677</inkml:trace>
  <inkml:trace contextRef="#ctx0" brushRef="#br1" timeOffset="59987.431">8476 8365 6342,'59'0'4804,"-19"-20"-2562,-1 1 577,1-1-641,0-20-769,-21 20-63,1 0-193,0 1-353,-20-2-287,-20 2-161,-19-1-224,-1 20-160,0 0 32,1 0-32,-1 20-64,19-1 0,1 2-32,20 18 32,20 1 96,21-20 0,-2 19 0,21-19 96,-20 1-64,19-2 64,0-19-96,-19 0 64,1-19 0,-2 19-96,-19-21-384,20 21-1762,-40-20-7207</inkml:trace>
  <inkml:trace contextRef="#ctx0" brushRef="#br1" timeOffset="60485.459">9944 7908 16495,'-20'0'961,"1"0"-833,38 20 1153,1 0 65,0 19-353,20-18-97,-1 18-575,22 1-193,-23 0-96,23-20-32,-22 19 0,1-18-449,-1-21-543,-19 19-258,0-19-351,0 0-1570,0 0-3972</inkml:trace>
  <inkml:trace contextRef="#ctx0" brushRef="#br1" timeOffset="60659.469">10282 8028 13741,'-40'0'1473,"1"0"-1441,19 19 352,-1 21 385,-19-20 192,1 20-160,-1-1-97,20 1-255,1-20-289,-1 20-192,0-20-641,20 0-2274,20-20-10313</inkml:trace>
  <inkml:trace contextRef="#ctx0" brushRef="#br1" timeOffset="61386.511">11055 8047 12139,'-38'0'2819,"18"0"-2787,-1 0 64,1 0 64,0 0-32,1 20-160,-1 20 32,0-20 96,20 20-96,0-21 64,0 21-32,20 0 64,0-20 0,-1 0 225,21-20 31,1 0 32,-3-20-127,-17-20-33,19 1-64,-21-1 32,1-20 161,0 20 31,-20-19-160,-20-1 32,0 20 65,1-19-129,-21-1 96,19 20-96,-17 21 225,18-1-129,-1 20-256,1 20-128,0-1 32,20 21 224,0 20-192,0-1 256,20 1-128,0 19 64,21-19-31,-3-20-129,3 20 32,-2-21-161,1-19-447,0 20-641,-20-40-1250,19 0-5508</inkml:trace>
  <inkml:trace contextRef="#ctx0" brushRef="#br1" timeOffset="61704.529">11353 8127 16431,'0'20'224,"0"-20"65,20 20 319,-20-20-159,20 0 319,1 0 33,-1-20-481,-2 0-224,3 0-32,-1 0 161,-20 0-161,0 0-96,0 1 0,-20-1-64,-19 20 0,19 0 31,-21 0 33,21 20 129,2-1-130,-3 1 1,21 20 64,0 0 1,21-20-162,17 20-127,23-21-160,-22 1-481,21-20-32,-1 20-480,-19-20-801,-1-20-1570</inkml:trace>
  <inkml:trace contextRef="#ctx0" brushRef="#br1" timeOffset="62027.547">11691 8326 12139,'0'119'224,"0"-59"-672,0-21 1441,20 1 1121,-20-20-353,0-1 33,0-19-545,0-19-384,0-1-513,0-20-63,0 1-225,-20-21-96,20 1 0,0-1-353,0 0-447,0-20 63,0 41 384,20-1 193,19 20 224,-19 20 128,0 20 193,0 0 159,1 20-223,-21-21-33,0 21-128,0-20-32,-21 0 192,1 0-128,0 0-256,0-20-480,1 0-385,-1 0-993,20-20-1986,0-20-4612</inkml:trace>
  <inkml:trace contextRef="#ctx0" brushRef="#br1" timeOffset="62187.557">11831 8067 12619,'59'0'3171,"-19"0"-2466,-22 0 1281,23 0-513,-1 0 65,-1 0-417,21-20-641,-40 20-352,-1-19-224,1 19-448,0-20-641,-20 20-833,-20 0-1954,20-21-3235</inkml:trace>
  <inkml:trace contextRef="#ctx0" brushRef="#br1" timeOffset="62366.567">11989 7789 11498,'20'60'865,"-20"-21"1505,20 1-31,-20 19-706,0 21-544,20-20-865,-20-1-192,19 1-352,1 0-352,0-21-578,20-19-1248,-21 1-2659</inkml:trace>
  <inkml:trace contextRef="#ctx0" brushRef="#br1" timeOffset="62698.586">12286 7730 18417,'0'99'0,"21"-20"64,-21-19 545,0 19-225,0-19-128,0 0-192,20-1-64,0-19-160,-1-20 160,1-20 64,0 0-224,0 0-288,0-40 127,-1 20 289,-19-20-32,20 21-288,0-1 416,0 0 512,0 20 417,-20 20 32,19 0-256,-19 20-256,20-21-161,-20 21-64,20-20-320,-20 0-192,20 0-961,-20-20-993,-20 0-3139</inkml:trace>
  <inkml:trace contextRef="#ctx0" brushRef="#br1" timeOffset="63383.625">9924 8186 6758,'-19'0'865,"19"0"-481,-20 0 1378,20 0-449,-20 0-288,20 0 480,0 0 33,0 0-193,0 0-320,0 0 128,0-19-32,0 19-256,0 0-352,40 0 95,-21 19-191,41-19-129,-1 0-192,2-19-64,18 19 32,0 0-160,-20 0 32,1-20-385,-20 20-191,-21 0-129,1 0-192,-20 0-608,0 20-449,-20-20-417,1 0-543,-1 0-2820</inkml:trace>
  <inkml:trace contextRef="#ctx0" brushRef="#br1" timeOffset="63969.658">10302 7968 6662,'-20'0'1217,"20"0"-608,0 0 1697,0 0-192,0 0-545,0 0-320,0 0-352,0 19-448,-20 2-65,-21-1-96,23 19-31,-23 1-33,1 0 32,1-1-64,-1 21-160,1-20 32,19-20-32,0 19 32,0-39-64,20 20-32,0-20-256,0 0-321,20-20-864,0 1-1634,0-21-3363</inkml:trace>
  <inkml:trace contextRef="#ctx0" brushRef="#br1" timeOffset="64235.674">9905 7928 11691,'-20'-20'1505,"20"40"-1025,0-20 1186,20 40-289,-1-21-256,21 22-192,0-2-448,-1 21-193,22-20-128,-3 0 96,1-1-31,2 1-193,-2 0-257,1-21-191,-40 1 0,-1 1-161,1-21-544,-20 0-1409,-20 0-3172</inkml:trace>
  <inkml:trace contextRef="#ctx0" brushRef="#br1" timeOffset="66374.796">6093 8723 10473,'0'0'609,"0"0"-545,0 0 384,0 0 97,0 0 128,20 20 31,0-20-287,-1 0-65,1 0-128,0 0 32,20 0-63,-19 0-97,17 0 0,3 0-32,18 0-64,-19 0 32,19 0 32,1 0-32,-1 0-32,0 0 0,22 0 32,-2 0 0,0 0 32,20 0-64,0 0-32,0 0 32,21 0-64,-1 0 32,1 0-96,-3 0 160,3 0-64,19 0 32,1-20 96,-2 20-64,1 0 64,19 0-96,2 0 32,-22 0-64,22 0 32,-2 0 32,2 0-64,18 0 32,-20 0 0,22 0 0,-2 0-32,-20 0 32,41 0 32,-19 20-32,-2-20 32,0 0-64,0 0 128,2 0 32,-1 0 32,-21 20 65,1-20 63,0 0 0,-20 0-128,-1 0-64,2 0-96,-21 0 0,-20 0-512,-20 0-801,-20 0-1538,-39 0-6726</inkml:trace>
  <inkml:trace contextRef="#ctx0" brushRef="#br1" timeOffset="69035.948">4167 9776 10634,'0'-39'1729,"0"39"-768,-20 20-1185,20 19 416,0 21 609,0 19 32,0 41-321,0 18-256,0 2 1,0-21-97,0 0 64,20-39 160,0-20 33,-20-1-353,0-39 256,0 0 0,0-20 97,0-20 448,0 0-769,0 0-192,0-39 32,21 19-65,-3-19-127,2 18-384,21 1 159,-21 21 417,19-1 96,1 20 160,-1 20 65,1 20 63,-20-1-128,0 1 96,-20 19-224,19 1-128,-19 0-448,0-1-609,20 1-1602,0-20-2049</inkml:trace>
  <inkml:trace contextRef="#ctx0" brushRef="#br1" timeOffset="69438.971">4922 10592 17200,'-20'0'288,"0"19"-608,0 21 320,0 20 384,20-21 33,0 21-193,0-1-192,20-19-32,0 0 0,39-20-32,-19-1-32,1-19 160,17-19 64,-17-21-64,-2 0 160,-19-19-96,0 19-31,-20 0-97,-20 1 96,-21-2-160,3 22 0,-23-1-32,22 40 128,-21-1 128,1 2-160,39-1-64,0 19-160,1-19 96,38 0 31,1 0 162,20 0-65,19-20 96,2 0-96,-23 0-256,23 0-353,-22-20-608,21 20-1890,-21-40-4516</inkml:trace>
  <inkml:trace contextRef="#ctx0" brushRef="#br1" timeOffset="69698.986">5498 9975 15342,'-21'-40'577,"1"40"-449,2 0 416,-23 40 801,21 0-416,0 19-416,20 1-289,-20 20 192,20 19 353,0-19-545,20-1 225,0 0-385,20 1 128,-1-41-256,22 2-224,-2-2-1,1-39-415,-21 0-481,21 0-1538,-21-20-4163</inkml:trace>
  <inkml:trace contextRef="#ctx0" brushRef="#br1" timeOffset="69878.996">5775 10412 14125,'0'0'1409,"20"20"-1473,-20-20 1313,40 20 545,-21 0-577,21 19-864,-19-18-257,17-2-192,23 1-321,-22 1-704,1-2-1249,0-19-2178,-21 0-5350</inkml:trace>
  <inkml:trace contextRef="#ctx0" brushRef="#br1" timeOffset="70047.006">6034 10353 3683,'-61'40'12043,"41"-1"-11914,-18 21-65,17-1 768,1-18 225,0 18-961,20-19-1024,0-20-802,20-1-704,0-19-2179</inkml:trace>
  <inkml:trace contextRef="#ctx0" brushRef="#br1" timeOffset="70313.021">6192 9876 18961,'40'40'-64,"-19"-1"96,-3 1 801,22 20 641,1 0-289,18 18-481,-19-18-319,-1 0 31,-19 20-192,0-1-63,0-19-161,-20 19 64,0 1-161,-20-1 1,0-19-64,0-21-416,0 1-481,-19-20-417,19 0-1216,-21-20-6823</inkml:trace>
  <inkml:trace contextRef="#ctx0" brushRef="#br1" timeOffset="71063.064">7146 10393 14509,'-21'-21'1538,"1"21"-513,20-19 480,0 19 257,20 0-801,1 0-129,17 0-447,3 0-193,17 0-192,-17 19-160,-1-19-513,-1 0-1281,1 0-864,-20 21-3108</inkml:trace>
  <inkml:trace contextRef="#ctx0" brushRef="#br1" timeOffset="71213.073">7324 10472 16879,'-20'60'1346,"20"-41"-1282,20 1 32,0 1 577,19-21 63,1 0-576,0 0-576,19 0-641,0 0-480,-19-21-1346,19 1-3107</inkml:trace>
  <inkml:trace contextRef="#ctx0" brushRef="#br1" timeOffset="71661.098">8138 10074 15951,'-20'-39'384,"-19"39"-448,19 0 192,-21 20 288,3 19 33,17 21-353,1-21-96,20 41 0,0-20 0,20 19-160,1-19 32,38 0 32,-1-21-161,23-18 225,-2-2 32,20-19 64,-20-19 225,-20-2-97,22-18 128,-42-1 257,1-20-129,-20 21 97,-20-21-65,0 0-256,-40 1-160,0-1-96,-40 0-32,1 21 32,-20 19 96,0 20 64,0 20 193,20 19-321,18 1-128,22 0 96,19 0 0,40-1-1,1-19 98,17 20 95,41 0 32,-18-21-128,38 2 96,-20-21 0,0 0-288,0 0-224,-18 0-609,-22-21-1570,1 21-5828</inkml:trace>
  <inkml:trace contextRef="#ctx0" brushRef="#br1" timeOffset="72122.125">9190 10412 11787,'-40'20'1217,"20"0"-1409,0 0 576,1 19 1538,-1-18-1218,0 18-671,20-18-66,20-2 33,19 1 65,1 0-1,0-20 160,-1-20 513,22 20-1,-43-20 225,23-20-32,-41 20-96,0 1-129,0-21-287,-41 20-161,2 0-224,-21 0-32,1 20 64,19 0-128,-19 0-96,19 0-513,1 20-832,19-20-1826,0 0-10891</inkml:trace>
  <inkml:trace contextRef="#ctx0" brushRef="#br1" timeOffset="72887.168">10162 10234 16399,'-20'19'1698,"0"-19"-1634,20 0 608,20 0 898,21 20-97,18-20-800,1 0-449,-1 0-96,20 0-128,-19 0-128,-1 0-416,-18 0-802,-3 0-640,-17-20-1953,-1 1-4549</inkml:trace>
  <inkml:trace contextRef="#ctx0" brushRef="#br1" timeOffset="73031.177">10421 10094 13869,'-20'40'1601,"0"0"-1537,20 0 1217,0-1 673,0 21-705,0-1-768,20-19-417,0 20-1409,-1-21-2627</inkml:trace>
  <inkml:trace contextRef="#ctx0" brushRef="#br1" timeOffset="73702.215">11353 10134 15470,'0'-40'352,"-18"20"-448,18 1 32,-21-1 609,-19 20-161,20 0 33,-19 0-353,-1 20 32,0 19 64,21 21-32,-1 0 0,0-1-192,20 21 160,20-21-64,19 1-32,21 0 32,-1 0 128,22-41-160,-2 21 64,0-40 65,0 0 95,20-20 256,-20-19-159,-19-2-97,-1-18-160,-18 19 64,-21-19 96,-20-1-96,-20 0-64,-41 21-32,2-21-160,-20 1-96,-20 18 96,20 22 128,-20 19 192,18 0-64,2 19-96,40 22 0,-1-2 96,40 0-32,20 2 97,19-22 63,21 21 64,-1-20-224,20 0-32,-18 0-96,18-1-448,-20-19-385,1 0-1121,-1 21-3203</inkml:trace>
  <inkml:trace contextRef="#ctx0" brushRef="#br1" timeOffset="73933.228">12266 10492 7078,'20'19'10090,"-20"2"-9930,0-2 448,0 22 674,0-22-514,-20 21-287,20 0-289,0-1-288,0-19 0,0 0-417,20 0-191,-20-20-930,21 0-2882</inkml:trace>
  <inkml:trace contextRef="#ctx0" brushRef="#br1" timeOffset="74185.243">12624 10313 16591,'21'40'961,"-3"-21"-512,22 21 896,-19-20 256,38 20-416,-19-1-384,0-18-384,19 18-257,-19-18-64,-1-2-128,1 21-32,-1-40-641,2 19-960,-1-19-225,-22 0-1409,3-19-10506</inkml:trace>
  <inkml:trace contextRef="#ctx0" brushRef="#br1" timeOffset="74380.254">13080 10273 17552,'-18'20'929,"-3"20"-897,1-1 609,-20 1 1345,1 0-1026,-1 19-799,1 1-33,-1-20-128,0 19-801,19-18-576,3 18-385,18-19-2274,0-1-6950</inkml:trace>
  <inkml:trace contextRef="#ctx0" brushRef="#br1" timeOffset="76752.39">12981 11247 14445,'-19'0'641,"19"20"-769,0 0 320,0 19 801,0 21-128,0 19-33,0-18-31,19-2-352,21 1-1,1-21-192,-3 1-64,3 0-128,18-21 33,-19 1 31,19-20-128,-19 0-321,-20 0 97,19-20-929,-19 1-480,-20-1-1378,0-20-3011</inkml:trace>
  <inkml:trace contextRef="#ctx0" brushRef="#br1" timeOffset="77042.406">12724 11565 16431,'-41'-20'833,"41"1"-705,0-21-64,20 0 32,1 0 64,-1 0 161,19 0-225,-19 20 0,20 1-128,-20-1 64,-1 0-128,21 20 64,-20 0-32,0 0 32,19 0 64,-19 0-64,0 20 160,1 0-32,17-1 0,-17 21-256,19-20 96,-1-20-481,-19 20-128,20-20-864,-1 20-1730,-19-20-7944</inkml:trace>
  <inkml:trace contextRef="#ctx0" brushRef="#br1" timeOffset="77474.431">13835 11486 8744,'-20'-80'3299,"20"40"-3139,0 20 256,0 20 641,0 20-64,0 20-32,20 19-288,-20 2-64,20 18-161,-20 0-288,21 1-128,-21-1-64,18 1-128,2-21-641,21-19-1313,-21-20-2114</inkml:trace>
  <inkml:trace contextRef="#ctx0" brushRef="#br1" timeOffset="77935.457">14291 11764 14862,'-59'19'96,"39"1"-192,-19 20-65,19 0 129,-20 0 0,40-2-32,0-17 0,20-1-64,0 0 160,19-20 96,-19 0-32,20-20 161,-20 0-193,-1-1 32,-19 2 0,20-21-384,-20 21-962,0-1-1280,0 0 192,0 20 1793,0 0 257,0 0 320,0 20 192,0 0 193,20 20 544,-20-21 320,0 0 32,21 2-96,-21-1 128,0-20-224,0 0-64,0 0-320,20-20-481,-20-1-192,18 2-544,2 0 352,1-2-449,-1 2 97,0 19 288,0 0 160,-20 19 192,19 2 96,1-2-96,-20 21-192,20-20 32,0 20-288,0-20-577,-1-1-929,1-19-1120,20 0-3044</inkml:trace>
  <inkml:trace contextRef="#ctx0" brushRef="#br1" timeOffset="78288.477">14748 11942 10345,'-40'0'1730,"21"0"-1602,-1 0-128,0 19 96,0 2 321,20 19-129,0-20 0,20 19-192,0-19 64,0-20 0,19 20 417,-19-40-193,21 20-127,-23-39 31,2 19 224,1-20 257,-1-20-32,-20 1-161,-20-1 33,-1 20-353,1-19-160,-18-1 0,17 1-96,-19 39-96,21 0 160,-1 0-128,0 40-32,20 0 128,0 20 160,0 19 129,20 1 63,0 19 193,-1-19-449,21-1-32,19 1-96,-18-40-320,18 0-449,-19 0-384,0-20-1602,-21 0-4452</inkml:trace>
  <inkml:trace contextRef="#ctx0" brushRef="#br1" timeOffset="78974.517">15979 11863 16047,'0'-40'-321,"0"20"-31,-20 0 320,20 1 64,-20 19 160,-19-20 225,19 40-193,0-1 0,20 21 0,-20 0-224,20-1 0,0 1-64,0 0-288,40-20-65,-20 0 97,39-20 256,-18 0-32,-3-20 448,3 0-159,-1-20 31,-22 21 96,-18-21-64,0 0-64,0 20-288,0 0-128,0 20-256,-18 0-65,18 0 161,-20 40 96,20-20-513,20 19 128,-20-18 417,18-2 192,3 0 96,-1 2 256,0-21 865,-20-21 385,0 21-321,0-19-352,0-21-353,0 21 65,-20-21-129,20 20-704,0-20 576,0 21-352,0-1-160,20 20-160,0 0 95,-1 0-95,1 0-224,0 0-449,0 20-961,19-1-1377,-19 1-3620</inkml:trace>
  <inkml:trace contextRef="#ctx0" brushRef="#br1" timeOffset="79522.548">16455 11942 13036,'-20'19'672,"20"-19"-543,0 0 960,20 0 256,0-19-608,1 0-129,-1-21 161,19 20-289,-19 0-159,0-20-193,-20 40-96,-20-20-96,0 20-417,-1 0 289,3 20-32,-23 0 224,21 20-160,0-1 160,20 1-96,0 0 96,20-20 0,0 20 32,21-40 32,18 20-160,-19-20 96,19 0-32,-19 0 64,-21 0 128,21-20 96,-20 0-32,-20 20 33,0-20-386,-20 20-447,0 0-161,0 0 609,1 0-64,-21 0 128,20 20 32,0 0 32,20 0-192,0-1 160,20-19 32,0 20 64,0-20 0,19 0-32,1 0 0,-20-20 0,0 20 128,-1-19 32,1 19 128,-20-20 1,0 0 223,0 20-320,20 0 161,-20 0-65,21 20-32,-1-20-416,18 20 417,3-1-386,-1-19 1,-1 0-544,1 0-770,-1 0-2273,-19-19-10473</inkml:trace>
  <inkml:trace contextRef="#ctx0" brushRef="#br1" timeOffset="102053.837">7800 2901 8712,'-20'0'416,"20"20"161,0-20 63,0 19-448,-19 21-159,19 0-1,0 19 160,-20 1 288,20 0 289,0 19-96,0 21-97,0-21-352,0 20-96,-20-19-96,20-1 33,0-19 31,-20 0 128,20-1 96,0-19-160,0 0 97,0-20 31,0 19 32,-21-18-32,21-2-31,0 1-129,0 0-64,0-20 96,21 19-32,-21-19 64,0 21-32,0-21 129,0 0-33,0 0 0,0 0 161,0 0-289,20 0 64,-20 0-160,0 0 160,20 0-160,-20 0 128,0 0-128,20 0 64,-20 19-64,19-19 0,1 0 97,0 0-129,20 0 128,-20 0-96,19 0 32,1 0 0,-1 0-64,22 0 32,-23 0 32,23 0 128,-2 0-256,20 0 128,-19 0 0,19 0-64,0 0 32,21 0 0,-20-19-32,20 19 0,-1-21-32,-20 21 32,20 0 0,0-19-64,0 19 160,1 0-32,-1-20-96,0 20 0,21-20 64,-21 20-32,0 0 0,0-19 32,0 19-32,1 0-32,-1 0 0,0 0 32,-20 0-32,20 0 32,-20 0 32,2 0-32,-2 0-32,0 0 96,0 0-160,0 0 32,-18 0 64,18 0 0,-19 0 0,-21 0 0,22 0 0,-23 19 64,3-19-160,-21 0 32,19 0 32,-19 0 32,0 0-64,-20 0 64,20 0 0,-20 0-128,19 0 32,-19 0-32,0 0-97,0 0 129,0 0 32,0 0-32,0 0 0,0-19-96,0 19 96,0 0 32,-19-21 64,19 1-96,0 20 96,-20-19 64,20-1-32,0-20 32,-20 20-64,20 0 0,-20-20-32,20 1 96,-21-1 0,21 0-160,-18-19 64,18 19 128,-20-19-128,20 18 0,0-18 32,0 19 64,0 1 320,0-21-448,0 20 96,0 1 0,20 19-32,-20-20 0,0 19 96,18 2-192,-18-1 96,0 1 96,0-2-64,0 21-32,0-20 0,0 20-128,-18-20-128,-2 1 160,-1 19-64,1-20 0,-18 20 95,-23-20 65,2 20 0,-21 0-32,0 0 0,-19-20 32,0 20 0,0 0-64,-39 0 128,18 0-64,-39-20 64,1 20 33,-2-20-1,-18 20-96,-1-19 96,1 19 128,18-20-96,-18 20-32,0 0 417,18 0-449,2 0 128,-20 0-160,18 20 64,22-20-64,19 19-96,-1 1-64,41-20-192,-1 0-834,41 20-1440,19-20-3396</inkml:trace>
  <inkml:trace contextRef="#ctx0" brushRef="#br1" timeOffset="103344.911">14173 2861 8391,'-20'-20'97,"0"20"1056,20 0-993,0 0-352,0 0-545,0 20 833,0 40 96,-20-1 257,20 20-1,-20 1 97,20 40 223,-19-21-31,-1 0 0,0 21-129,0-21 1,-1-20 63,21 1-159,0-21-97,0-19-95,0 0-161,0-1 32,21-19 0,-21 1-32,20-2-96,20 1 129,-1-20-65,1 0 32,-1 0-128,21 0-96,19 0-32,0-20-96,21 20-33,-1-19 33,20 19 0,1-21 32,19 21-257,-21-20-255,21 20 319,1 0 33,-2-19-96,-19 19 63,1 0 33,-21 19 64,0-19 192,0 0 64,-38 0 0,-2 0 0,-19 0 128,-1 0 96,-19 20-32,-20-20 33,20 0 351,-20 0 609,-20-20-704,20 20-321,-20-19 96,20-1 128,-20-20-127,20 0-129,-19 0-96,19-19-64,0-1-192,0-20 192,0 2-1,19-2-63,1 0-160,0 21 128,0-1 128,0 21 0,-1-1-32,1-1-32,0 22 0,-20-1 0,20 1 64,-20-2 32,0 21-96,0-20-96,-20 20-97,0-20-287,-39 20-129,-1 0 129,-40-19 448,1 19 192,-59 0 672,-2-20 129,-18 0 128,0 20 64,-41-20 64,21 0-608,-1 20-1,21-20-159,18 20-193,61 20-288,20-20-288,20 0-641,39 20-1698,20 0-3747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5:38.19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15105 3199 12748,'-39'0'993,"39"0"192,0 0-385,0 0-95,0 0 32,20 0-257,-1 0 193,1 20-321,20-20-64,-19 0-63,17 20 63,3-20 32,18 0-128,-19 0-31,19 0-33,-19-20-128,0 20 32,-1 0-32,-19-20-321,0 20-63,1-21-289,-3 21-736,2-19-32,-20 19-513,0 0-1473,-20-20-3620</inkml:trace>
  <inkml:trace contextRef="#ctx0" brushRef="#br0" timeOffset="245.014">15463 3079 7559,'-20'0'2018,"0"-20"-673,20 20-737,20 0-383,-20 0 768,20 0-129,0 0-351,19 0-129,-19 0-31,20 20-1,-1 0-32,2-20-128,-21 21-63,18-2-65,-17 1 64,-1-1-64,0 2-32,-20-1 96,0 20 0,-20-21 64,0 1-192,-19 20-64,-22-20-128,2 20-224,19-1-1698,-19 1-7047</inkml:trace>
  <inkml:trace contextRef="#ctx0" brushRef="#br0" timeOffset="8336.476">3791 6618 2274,'0'0'2498,"0"0"-2018,0 0 321,0 0 1025,0 0 0,0 0-481,0 0-480,0 0-321,0 0-63,0 0-289,0-21-64,0 21 0,0 0 128,20 0 161,-20-20 95,0 20 129,0-20-129,0 20-127,18-20-97,-18 0-96,0 1-96,20-1-32,-20-20-32,21 20 0,-21-19 65,20 19-33,0-20 32,-20 20-32,19-19-32,1-2 0,-20 1 0,20 21 0,0-21 32,0 20 0,-1-20 64,1 1 0,-20-1 64,20 0-31,0 20-33,0-19-96,-1-1 224,1 1-96,0-2-96,0 2-64,-20 0 32,39-2 0,-19 1 0,1 1 0,19-1 0,-22 0 128,3-19-31,19 18-97,-20 2-32,-1 0 64,21-1 32,-20 0-128,0 21 32,-1-22 96,21 1-192,-20 1 64,1-1 32,17 20 32,-18-20-256,21 1 256,-21 19 0,-2-20 512,3 20-448,19 1-96,-20-22 0,19 22 64,1-21-160,-1-1 160,21 2-32,-21 0-64,1-1 64,1 20 0,-2-20-32,-19 20-32,20-19 64,-1 19-32,1-20 32,-1 20-32,1-19 0,0 18 32,-1-19-32,2 21 32,-1-21-32,-1 20-32,1 0 0,-1 0 0,1 1 0,0-2 64,-1-18-32,21 19 0,-21 1-32,2-2 32,-3 1 32,23-19-32,-22 19 32,1 0-32,19 0 0,-19 0 0,21-20 32,-3 21-64,1-1 0,2-20 0,-22 20 32,21 0 0,-21 0 32,21 1-32,-21-1-32,21-1 32,-21 2 32,22-1-32,-2-19-32,-19 18 32,19 1 32,1 1-128,-21-1 160,22 0-128,-23 20 64,3-20 0,17 0-32,-17 0 32,18 1-64,-19-1 32,19 0 64,-19 20-64,19-20 128,-19 0-160,19 0-64,-18 0 160,18 1 0,-19-1-64,0 0 96,19 0-192,-19-1 160,19 21 0,2-19 64,-22-20-192,21 39 96,-1-21 32,0 1-64,-19 0 32,0 1 64,-1 19-32,-19-20 64,21 20-256,-3-20 128,3 20 128,-2-20-160,1 20 64,20-20 0,-21 20 0,1-20 96,19 1-224,-18 19 128,-3 0 0,3-20 64,-1 20-96,-1-20 32,21 20 96,-21-20-160,21 20 96,-21-20-64,22 20 64,-23-21-64,23 21-32,-22-19 160,21 19-32,-21 0-192,1 0 192,0-19-96,-1 19 64,2 0-32,17-20-96,3 20 192,-22-20 0,21 20-192,-21 0 96,21-21 64,-21 21-128,22-19 64,-23 19 0,23 0 160,-2 0-192,0-20 64,1 20 32,-1 0 32,-19 0-64,19-20-32,2 20 64,-2 0-64,1-19 33,-1 19 31,-19 0 128,39 0-160,-20 0 0,2 0 96,18 0 0,-20 0-32,1-21-96,-1 21 0,-19 0 192,-1 0-288,1 21 128,1-21 32,-23 0-96,23 0 96,-1-21-32,-21 21 32,21 0 1,0 0-162,-1 0 129,-19-20-64,0 20 32,-20 0-64,0 0-64,0 0-416,-20-19-1122,0 19-3491</inkml:trace>
  <inkml:trace contextRef="#ctx0" brushRef="#br0" timeOffset="14157.809">11869 2602 6918,'0'20'737,"0"-20"-961,21 0 768,-21 0-31,20 0-481,18 0 32,3 0-481,-1 0-223,-1 0-417,1-20-545,0 20-800</inkml:trace>
  <inkml:trace contextRef="#ctx0" brushRef="#br0" timeOffset="14300.818">12545 2622 4964,'39'21'961,"-19"-21"-801,21 0-96,-3 0-256,-18 0-833,21 0-865,-2 0-832</inkml:trace>
  <inkml:trace contextRef="#ctx0" brushRef="#br0" timeOffset="14460.827">13179 2662 2370,'41'0'576,"-21"20"706,0-20 159,19 0-961,-19 0-384,20 0-224,-21 0-1441,21 0-2051</inkml:trace>
  <inkml:trace contextRef="#ctx0" brushRef="#br0" timeOffset="14597.835">13637 2742 1153,'40'20'256,"-21"-20"288,1 20 225,20-20 288,-20 0 609,-1 0-577,1 19-769,0-19-320,21 0-2050</inkml:trace>
  <inkml:trace contextRef="#ctx0" brushRef="#br0" timeOffset="14763.844">14153 2921 8456,'39'19'32,"-19"1"128,0-20-32,0 0-128,19 20 32,-19-20-384,0 0-705,1 0-1282</inkml:trace>
  <inkml:trace contextRef="#ctx0" brushRef="#br0" timeOffset="14899.852">14530 3178 3747,'40'21'192,"-40"-21"-192,20 0-768,-1 0-1282</inkml:trace>
  <inkml:trace contextRef="#ctx0" brushRef="#br0" timeOffset="15051.86">14769 3259 2914,'20'19'5445,"-20"1"-5284,18-20 543,-18 20 225,20-20-673,1 20-704,-21-20-641,20 20 160,-20 0-961,20 0-2082</inkml:trace>
  <inkml:trace contextRef="#ctx0" brushRef="#br0" timeOffset="15187.868">15026 3517 1473,'20'19'3876,"0"1"-3812,-20-20 32,20 21-160,-1-21-1410,-19 19-928</inkml:trace>
  <inkml:trace contextRef="#ctx0" brushRef="#br0" timeOffset="15268.873">15224 3655 3555,'0'21'-288</inkml:trace>
  <inkml:trace contextRef="#ctx0" brushRef="#br0" timeOffset="15405.881">15423 3934 6694,'40'0'-128,"-40"0"32,0 0-1442</inkml:trace>
  <inkml:trace contextRef="#ctx0" brushRef="#br0" timeOffset="15563.89">15641 4113 8584,'21'40'288,"-21"-21"-64,20 1-448,-20 0-2339</inkml:trace>
  <inkml:trace contextRef="#ctx0" brushRef="#br0" timeOffset="15708.898">15840 4371 12267,'20'40'160,"-20"-20"-128,0 0 32,0 0-864,0-1-5991</inkml:trace>
  <inkml:trace contextRef="#ctx0" brushRef="#br1" timeOffset="29667.696">15046 5186 14093,'-40'0'672,"21"0"-383,19 0 1152,0 0-448,0 0-545,19 0 1,21 21 95,0-21-95,19 0-1,0 0-95,-19 0-193,21 0-160,-22 0 96,21 0-384,-41 0-257,21 0-544,-20 0-1121,0-21-3844</inkml:trace>
  <inkml:trace contextRef="#ctx0" brushRef="#br1" timeOffset="29897.71">15344 5007 8263,'0'20'7784,"0"0"-8361,40-20 737,-20 20 513,19-20 288,1 20 256,-1 0-224,1-20-224,-20 19-321,19 2-96,-19-2-191,-20 1 63,0 20 32,-38-20-160,-3 19-32,1 2-64,-19-2-640,19 1-1122,-19 0-1729,19-21-9514</inkml:trace>
  <inkml:trace contextRef="#ctx0" brushRef="#br1" timeOffset="30794.761">23761 5723 15822,'-39'0'0,"39"0"97,0 0 1344,20 0-512,-1 0-160,21 0-289,19 19-128,1-19-63,19 0-33,0 0-288,0 0-481,2 0-1184,-22 0-3012</inkml:trace>
  <inkml:trace contextRef="#ctx0" brushRef="#br1" timeOffset="35502.03">3870 6458 9064,'-21'20'481,"21"-20"-417,0 0-193,0 0 258,0 0 896,0 0 192,0 0-609,21 0-95,-21-20 31,0 20-31,0 0 127,0 0 1,0-20-64,0 20-1,0-20-95,0 0-33,20 1-128,-20-22 97,20 22-225,-20-1-64,19-19 0,-19 18 0,20-18 32,-20-1 1,20 20-33,0-20 32,0 0 96,-1 1-96,1 19-96,-20-20 96,20 0 65,0 1-1,-20-1-32,20 1-32,-1-22-64,1 22 0,0-1 0,0 0-64,1 1 0,17-21 1,3 20-33,-21-19 0,19 18 32,1-17-32,-1 17 64,1 2-32,-20 0 64,19-2-192,-19 1 160,20 1-96,1 19 0,-3-20 64,3 0 0,-3 1-289,3-1 578,18 0-289,-19 1 32,0-1-32,-1 19 32,1-18-128,19-1 64,-18 20 0,-3-19 32,3-1-32,18 0 32,-19 20 0,0-20-96,-1 21 128,1-21-128,1 20 96,-3 0-32,3-19 0,18 18 0,-19-19 64,-1 21-64,1-21 0,19 0-64,-19 20 96,0-20-32,-1 21 32,2-21-32,-3 21-64,3-22 64,-1 22 32,-1-1-64,1-20 32,-1 20-32,1 0 64,0 1-96,-1-2 64,1 2 0,1-1-32,-2 0 0,1 0-32,-1 0 0,1 0 64,0 0 0,-1 1-32,1-1-64,-1-1 32,1 2 160,-20 19-192,19-20 96,2 0 0,-1 1 0,-1-2 32,1 1-64,-1 1-1,1 19 33,0-20 0,-1 20-32,-19-20 0,21 0 32,17 20 0,-17-20 0,-3 20 32,3-20-96,-1 1 64,-1 19 0,1-20 0,-1 20-32,1 0 32,19-20-32,-19 20 32,1-20 96,-2 20-160,1-20 64,-1 20 32,21 0-64,-20-20 32,-1 20-32,1-20 64,-1 20-32,22 0 0,-23-19 0,3 19 0,18 0-32,-19-20 32,0 20 0,19 0 0,-19-20 0,-1 20 32,2 0-32,-3-20 0,23 20 0,-22 0 0,1-21 96,0 21-224,-1 0 288,1 0-256,1-19 32,17 19 160,-17 0-160,-2-20 160,1 20-96,-20 0-32,19 0 96,1-19-64,-1 19 33,-19 0-66,20 0 66,-1 0-33,1 0 0,1 0 64,-3-21 32,-17 21-64,19 0 128,-1 0-224,-19 0 128,20 0-64,-20 0 0,19 0 64,1 0 0,-20 0-32,19 0 32,2 0 0,-3 0-64,-18 0 96,21-20-96,-21 20 32,19 0-64,-19 0 32,20 0 96,-21 0-96,21 0 0,-20 0 64,19 0-64,1 0 32,-20 0-64,19-20 64,1 20 0,1 0-64,-2 0 32,1 0 0,-1 0 32,1 0 0,-20 0-32,20 0 97,-1 0-97,1-19 0,-19 19 128,17 0-256,3-20 192,-3 20-96,3 0 64,-1 0-96,-21-20 96,21 20-32,0 0 0,-1 0 32,1-20 0,-1 20 0,1-20 64,1 20-128,-3-20 32,3 20 96,-2-19 0,1 19 0,20-20-32,-21 20 64,1-20-32,-1 20 32,1-20-32,1 0-160,-2 20 161,1-21-1,-1 21-96,1-19-32,0 19 64,-1-19-32,1 19 96,-1-20-128,1 20 64,1-20 0,-3 20 0,3-21 0,-3 2-64,3 19 32,-1-20 96,-1 20-224,1-20 96,19 20 160,-19-19-256,1 19 160,18-21 32,-19 21-128,-1-20 32,1 20 128,-1-19-192,1-1 160,19 0-128,-19 0 160,1 0-128,17 20 128,-17-20-160,18 1 64,-19-1-64,19 0 96,-19 0 0,-1 1 32,21-2-64,-1 2 224,-18-2-320,18 2 192,1-21-320,-1 20 640,0-20-480,1 1 224,-1 19-256,2-20 192,18 0-96,-20 1 64,1 19-64,-1-20 96,-19 20-160,-19 20 64,-3-19-352,-18 19-737,20-20-1409,-40-1-5158</inkml:trace>
  <inkml:trace contextRef="#ctx0" brushRef="#br1" timeOffset="51148.925">16396 4331 1729,'21'0'1826,"-21"0"-32,0 0-289,0 0 321,0 0 160,0 0-65,0 0-447,0 0-289,0 0-288,-21 0-225,1 0-223,0 0-193,-19 0-64,-1 21 32,-19-21-63,-1 0-33,1 0-32,-22 0-32,-18 0-96,0 0 32,20 0 0,-21 0 0,1 0 0,0 0 128,20 0 0,0 0-96,18 0-64,-18-21 64,20 21 0,-1 0 32,21 0-32,-1 0-32,20 0 0,0 0-96,20 0 96,-19 0-96,-1 0 32,20 0 64,0 21-128,-20-21 192,20 0-224,0 19 128,0-19 0,0 20 128,-21-20-192,21 20 96,0-20 32,-20 20 0,20 0 32,0 0-32,0 19 64,0-19-128,-18 20 64,18 20-96,0-21 64,0 21-32,0 0 32,0 0 0,0 19 0,0-20 64,0 21-192,0 0 128,-20-1-32,20 21 96,0-21-32,-21-20 160,21 21 160,0-21-31,-20 1-33,20 0-160,0 0-32,20-21-64,1 0 0,-21-18 0,20 18-96,-2-19 96,2 0 32,21-20 32,-21 20 65,19 0 31,1-20 32,19 0-32,1 20-32,-1-20-128,0 0 0,22 19-32,-2-19 32,20 0 32,0 0 1,1 0-65,19 0 32,0-19-32,-1 19-32,22 0 96,-21 0-32,21 0 0,-2 0-64,1 0 32,-1 0 0,22 0 0,-2 0 0,2 0 32,-22 0-32,41 19 0,-20-19 0,19 0 0,-19 0 64,20 0-96,-21 20 0,2-20 32,18 0 32,-18 20-32,-2-20-32,0 0 96,22 0-32,-22 0 32,20 0-128,2 0 64,-2 0 32,1 0-64,-20 0 0,19-20 64,1 20-32,-21 0-32,2 0 64,-2-20 0,1 20-96,0 0 64,0-19-32,-1 19 0,-18-20 0,18 20 32,-39 0 32,21-20-32,-22 20-32,1 0 64,1-20-32,-1 20-32,0 0 32,-20 0 64,1 0-160,-41 0 128,1 0-96,-1 0 96,20 0 0,2 0-32,18 0 0,-20 0-96,0 0 128,0 0 32,0 0-64,-18 0 0,-2 0-32,20 0 64,-19 0-32,-1 0 0,1 0-32,-21 0 0,2 0 96,17 0-64,-17 0 0,-21 0 0,0 0 32,-1 0-32,1 0 32,0 0 0,0-20-32,-20 20-96,20 0 0,-1-20 31,1 20 33,0-19 96,-20 19-128,20-20 96,-20 20-32,0-21-32,0 2 129,0-1-130,-20 1 33,20-1-32,0-1 0,-20-18 129,20 19-162,0-20 33,0 0 32,0-19 0,-20 19-32,20-20 64,0 1-32,0-20 0,0 19 32,0-20-32,0 20 0,0-19-32,0 19-224,0 1 641,0-20-353,20 19 0,-20 0-128,0 0-1,0 21 97,0-21-64,20 0-64,-20 21 128,0-1-96,0 0 96,20 1-32,-20 18 0,0 2 0,0 19-64,-20-21 96,20 2-96,-20 19 32,-19 0 32,19-20-32,-20 20-32,-19 0 96,19 0 64,-19-20-96,-20 20 0,-2 0 0,-18 0 64,0 0 32,-1 0-64,-19 0-64,1 0 64,-1 0 64,-41 0-64,2 0 0,-20 0 0,-21 0-64,19 0 64,22 0-32,19 0 64,1 0-64,-2 0 0,-18 0 64,-2 0-64,-18 0 32,18 0 32,2 0-32,19 0-32,-19 0 64,-2-20 0,2 20-64,0 0 64,-2 0-32,22 0 0,-22-20 0,2 20 32,-2 0-96,-18 0 32,20 0 128,-2 0 0,2 20 32,-1-20-128,0 0 32,0 0 32,-20 20-64,21-20-32,-22 20 64,2-20 0,0 20 160,0-20 0,-2 0-96,1 0 129,1 0-289,20 0 128,-22 19-128,2-19-129,20 21-159,-41-2-449,1 21-1120,-2 0-3525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2CDB6F-9360-4AC5-A1A4-B746F8B27D7E}" type="datetimeFigureOut">
              <a:rPr lang="en-GB" smtClean="0"/>
              <a:pPr/>
              <a:t>29/10/2019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8AF62-0413-459D-A055-9BD345497D1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165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en-US" sz="1200" kern="1200" dirty="0">
              <a:solidFill>
                <a:srgbClr val="731F43"/>
              </a:solidFill>
              <a:latin typeface="Lucida Grande" pitchFamily="80" charset="0"/>
              <a:ea typeface="ＭＳ Ｐゴシック" charset="-128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C8AF62-0413-459D-A055-9BD345497D1F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214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1: 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1556792"/>
            <a:ext cx="8208912" cy="1010543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2852936"/>
            <a:ext cx="8208912" cy="72008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solidFill>
                  <a:srgbClr val="666666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3: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7632848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1AC3CE-DD9A-424A-B460-B6E7DA652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F744FB-F32A-4D86-BF46-E39455BD7C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6F654C2-52FD-408E-8728-0787055ACE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5288" y="1844675"/>
            <a:ext cx="8425184" cy="4752975"/>
          </a:xfrm>
          <a:prstGeom prst="rect">
            <a:avLst/>
          </a:prstGeom>
        </p:spPr>
        <p:txBody>
          <a:bodyPr vert="horz"/>
          <a:lstStyle>
            <a:lvl1pPr marL="204788" marR="0" indent="-204788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1C314E"/>
              </a:buClr>
              <a:buSzPct val="76000"/>
              <a:buFont typeface="Wingdings 3" panose="05040102010807070707" pitchFamily="18" charset="2"/>
              <a:buChar char=""/>
              <a:tabLst/>
              <a:defRPr lang="en-US" altLang="zh-CN" sz="2800" kern="1200" noProof="0" dirty="0" smtClean="0">
                <a:solidFill>
                  <a:srgbClr val="D52B1E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defRPr>
            </a:lvl1pPr>
            <a:lvl2pPr marL="410766" marR="0" indent="-204788" algn="l" defTabSz="914400" rtl="0" eaLnBrk="0" fontAlgn="base" latinLnBrk="0" hangingPunct="0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rgbClr val="EB641B"/>
              </a:buClr>
              <a:buSzPct val="76000"/>
              <a:buFont typeface="Wingdings 3" panose="05040102010807070707" pitchFamily="18" charset="2"/>
              <a:buChar char=""/>
              <a:tabLst/>
              <a:defRPr lang="en-US" altLang="zh-CN" sz="2400" kern="1200" noProof="0" dirty="0" smtClean="0">
                <a:solidFill>
                  <a:srgbClr val="2A4A7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616744" marR="0" indent="-171450" algn="l" defTabSz="914400" rtl="0" eaLnBrk="0" fontAlgn="base" latinLnBrk="0" hangingPunct="0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tabLst/>
              <a:defRPr lang="en-US" altLang="zh-CN" sz="2400" kern="1200" noProof="0" dirty="0" smtClean="0">
                <a:solidFill>
                  <a:srgbClr val="2A4A7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822722" marR="0" indent="-17145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tabLst/>
              <a:defRPr lang="en-US" altLang="zh-CN" sz="2400" kern="1200" noProof="0" dirty="0" smtClean="0">
                <a:solidFill>
                  <a:srgbClr val="2A4A7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1028700" marR="0" indent="-171450" algn="l" defTabSz="914400" rtl="0" eaLnBrk="0" fontAlgn="base" latinLnBrk="0" hangingPunct="0">
              <a:lnSpc>
                <a:spcPct val="100000"/>
              </a:lnSpc>
              <a:spcBef>
                <a:spcPts val="225"/>
              </a:spcBef>
              <a:spcAft>
                <a:spcPct val="0"/>
              </a:spcAft>
              <a:buClr>
                <a:srgbClr val="EB641B"/>
              </a:buClr>
              <a:buSzPct val="70000"/>
              <a:buFont typeface="Wingdings" panose="05000000000000000000" pitchFamily="2" charset="2"/>
              <a:buChar char=""/>
              <a:tabLst/>
              <a:defRPr lang="en-US" altLang="zh-CN" sz="2400" kern="1200" noProof="0" dirty="0">
                <a:solidFill>
                  <a:srgbClr val="2A4A7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</a:lstStyle>
          <a:p>
            <a:pPr marL="204788" marR="0" lvl="0" indent="-204788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1C314E"/>
              </a:buClr>
              <a:buSzPct val="76000"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华文楷体"/>
                <a:ea typeface="华文楷体"/>
                <a:cs typeface="Arial" panose="020B0604020202020204" pitchFamily="34" charset="0"/>
              </a:rPr>
              <a:t>Click to edit Master text styles</a:t>
            </a:r>
          </a:p>
          <a:p>
            <a:pPr marL="410766" marR="0" lvl="1" indent="-204788" algn="l" defTabSz="914400" rtl="0" eaLnBrk="0" fontAlgn="base" latinLnBrk="0" hangingPunct="0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rgbClr val="EB641B"/>
              </a:buClr>
              <a:buSzPct val="76000"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A4A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Second level</a:t>
            </a:r>
          </a:p>
          <a:p>
            <a:pPr marL="616744" marR="0" lvl="2" indent="-171450" algn="l" defTabSz="914400" rtl="0" eaLnBrk="0" fontAlgn="base" latinLnBrk="0" hangingPunct="0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A4A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Third level</a:t>
            </a:r>
          </a:p>
          <a:p>
            <a:pPr marL="822722" marR="0" lvl="3" indent="-17145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A4A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Fourth level</a:t>
            </a:r>
          </a:p>
          <a:p>
            <a:pPr marL="1028700" marR="0" lvl="4" indent="-171450" algn="l" defTabSz="914400" rtl="0" eaLnBrk="0" fontAlgn="base" latinLnBrk="0" hangingPunct="0">
              <a:lnSpc>
                <a:spcPct val="100000"/>
              </a:lnSpc>
              <a:spcBef>
                <a:spcPts val="225"/>
              </a:spcBef>
              <a:spcAft>
                <a:spcPct val="0"/>
              </a:spcAft>
              <a:buClr>
                <a:srgbClr val="EB641B"/>
              </a:buClr>
              <a:buSzPct val="70000"/>
              <a:buFont typeface="Wingdings" panose="05000000000000000000" pitchFamily="2" charset="2"/>
              <a:buChar char="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A4A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8691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: text using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7632848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D7037CF-992E-4B35-B191-0E74645FEE6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31DFA2-D7BE-48EE-BE43-467C679DF4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F981C71-FBFC-4AA4-BF7C-3CE541D8B9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5288" y="1844675"/>
            <a:ext cx="8425184" cy="4752975"/>
          </a:xfrm>
          <a:prstGeom prst="rect">
            <a:avLst/>
          </a:prstGeom>
        </p:spPr>
        <p:txBody>
          <a:bodyPr vert="horz"/>
          <a:lstStyle>
            <a:lvl1pPr marL="204788" marR="0" indent="-204788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1C314E"/>
              </a:buClr>
              <a:buSzPct val="76000"/>
              <a:buFont typeface="Wingdings 3" panose="05040102010807070707" pitchFamily="18" charset="2"/>
              <a:buChar char=""/>
              <a:tabLst/>
              <a:defRPr sz="2800">
                <a:solidFill>
                  <a:srgbClr val="2A4A75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410766" marR="0" indent="-204788" algn="l" defTabSz="914400" rtl="0" eaLnBrk="0" fontAlgn="base" latinLnBrk="0" hangingPunct="0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rgbClr val="EB641B"/>
              </a:buClr>
              <a:buSzPct val="76000"/>
              <a:buFont typeface="Wingdings 3" panose="05040102010807070707" pitchFamily="18" charset="2"/>
              <a:buChar char=""/>
              <a:tabLst/>
              <a:defRPr sz="2200">
                <a:solidFill>
                  <a:srgbClr val="666666"/>
                </a:solidFill>
              </a:defRPr>
            </a:lvl2pPr>
            <a:lvl3pPr>
              <a:defRPr sz="2000">
                <a:solidFill>
                  <a:srgbClr val="666666"/>
                </a:solidFill>
              </a:defRPr>
            </a:lvl3pPr>
            <a:lvl4pPr>
              <a:defRPr sz="1800">
                <a:solidFill>
                  <a:srgbClr val="666666"/>
                </a:solidFill>
              </a:defRPr>
            </a:lvl4pPr>
            <a:lvl5pPr>
              <a:defRPr sz="1600">
                <a:solidFill>
                  <a:srgbClr val="666666"/>
                </a:solidFill>
              </a:defRPr>
            </a:lvl5pPr>
          </a:lstStyle>
          <a:p>
            <a:pPr lvl="0"/>
            <a:r>
              <a:rPr lang="en-GB" altLang="zh-CN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: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548680"/>
            <a:ext cx="7632848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E1AC3CE-DD9A-424A-B460-B6E7DA652F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F744FB-F32A-4D86-BF46-E39455BD7C5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6F654C2-52FD-408E-8728-0787055ACE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5288" y="1844675"/>
            <a:ext cx="8425184" cy="4752975"/>
          </a:xfrm>
          <a:prstGeom prst="rect">
            <a:avLst/>
          </a:prstGeom>
        </p:spPr>
        <p:txBody>
          <a:bodyPr vert="horz"/>
          <a:lstStyle>
            <a:lvl1pPr marL="204788" marR="0" indent="-204788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1C314E"/>
              </a:buClr>
              <a:buSzPct val="76000"/>
              <a:buFont typeface="Wingdings 3" panose="05040102010807070707" pitchFamily="18" charset="2"/>
              <a:buChar char=""/>
              <a:tabLst/>
              <a:defRPr lang="en-US" altLang="zh-CN" sz="2800" kern="1200" noProof="0" dirty="0" smtClean="0">
                <a:solidFill>
                  <a:srgbClr val="D52B1E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defRPr>
            </a:lvl1pPr>
            <a:lvl2pPr marL="410766" marR="0" indent="-204788" algn="l" defTabSz="914400" rtl="0" eaLnBrk="0" fontAlgn="base" latinLnBrk="0" hangingPunct="0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rgbClr val="EB641B"/>
              </a:buClr>
              <a:buSzPct val="76000"/>
              <a:buFont typeface="Wingdings 3" panose="05040102010807070707" pitchFamily="18" charset="2"/>
              <a:buChar char=""/>
              <a:tabLst/>
              <a:defRPr lang="en-US" altLang="zh-CN" sz="2400" kern="1200" noProof="0" dirty="0" smtClean="0">
                <a:solidFill>
                  <a:srgbClr val="2A4A7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616744" marR="0" indent="-171450" algn="l" defTabSz="914400" rtl="0" eaLnBrk="0" fontAlgn="base" latinLnBrk="0" hangingPunct="0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tabLst/>
              <a:defRPr lang="en-US" altLang="zh-CN" sz="2400" kern="1200" noProof="0" dirty="0" smtClean="0">
                <a:solidFill>
                  <a:srgbClr val="2A4A7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822722" marR="0" indent="-17145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tabLst/>
              <a:defRPr lang="en-US" altLang="zh-CN" sz="2400" kern="1200" noProof="0" dirty="0" smtClean="0">
                <a:solidFill>
                  <a:srgbClr val="2A4A7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1028700" marR="0" indent="-171450" algn="l" defTabSz="914400" rtl="0" eaLnBrk="0" fontAlgn="base" latinLnBrk="0" hangingPunct="0">
              <a:lnSpc>
                <a:spcPct val="100000"/>
              </a:lnSpc>
              <a:spcBef>
                <a:spcPts val="225"/>
              </a:spcBef>
              <a:spcAft>
                <a:spcPct val="0"/>
              </a:spcAft>
              <a:buClr>
                <a:srgbClr val="EB641B"/>
              </a:buClr>
              <a:buSzPct val="70000"/>
              <a:buFont typeface="Wingdings" panose="05000000000000000000" pitchFamily="2" charset="2"/>
              <a:buChar char=""/>
              <a:tabLst/>
              <a:defRPr lang="en-US" altLang="zh-CN" sz="2400" kern="1200" noProof="0" dirty="0">
                <a:solidFill>
                  <a:srgbClr val="2A4A75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</a:lstStyle>
          <a:p>
            <a:pPr marL="204788" marR="0" lvl="0" indent="-204788" algn="l" defTabSz="914400" rtl="0" eaLnBrk="0" fontAlgn="base" latinLnBrk="0" hangingPunct="0">
              <a:lnSpc>
                <a:spcPct val="100000"/>
              </a:lnSpc>
              <a:spcBef>
                <a:spcPts val="450"/>
              </a:spcBef>
              <a:spcAft>
                <a:spcPct val="0"/>
              </a:spcAft>
              <a:buClr>
                <a:srgbClr val="1C314E"/>
              </a:buClr>
              <a:buSzPct val="76000"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EB641B"/>
                </a:solidFill>
                <a:effectLst/>
                <a:uLnTx/>
                <a:uFillTx/>
                <a:latin typeface="华文楷体"/>
                <a:ea typeface="华文楷体"/>
                <a:cs typeface="Arial" panose="020B0604020202020204" pitchFamily="34" charset="0"/>
              </a:rPr>
              <a:t>Click to edit Master text styles</a:t>
            </a:r>
          </a:p>
          <a:p>
            <a:pPr marL="410766" marR="0" lvl="1" indent="-204788" algn="l" defTabSz="914400" rtl="0" eaLnBrk="0" fontAlgn="base" latinLnBrk="0" hangingPunct="0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rgbClr val="EB641B"/>
              </a:buClr>
              <a:buSzPct val="76000"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A4A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Second level</a:t>
            </a:r>
          </a:p>
          <a:p>
            <a:pPr marL="616744" marR="0" lvl="2" indent="-171450" algn="l" defTabSz="914400" rtl="0" eaLnBrk="0" fontAlgn="base" latinLnBrk="0" hangingPunct="0">
              <a:lnSpc>
                <a:spcPct val="100000"/>
              </a:lnSpc>
              <a:spcBef>
                <a:spcPts val="375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2A4A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Third level</a:t>
            </a:r>
          </a:p>
          <a:p>
            <a:pPr marL="822722" marR="0" lvl="3" indent="-171450" algn="l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A4A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Fourth level</a:t>
            </a:r>
          </a:p>
          <a:p>
            <a:pPr marL="1028700" marR="0" lvl="4" indent="-171450" algn="l" defTabSz="914400" rtl="0" eaLnBrk="0" fontAlgn="base" latinLnBrk="0" hangingPunct="0">
              <a:lnSpc>
                <a:spcPct val="100000"/>
              </a:lnSpc>
              <a:spcBef>
                <a:spcPts val="225"/>
              </a:spcBef>
              <a:spcAft>
                <a:spcPct val="0"/>
              </a:spcAft>
              <a:buClr>
                <a:srgbClr val="EB641B"/>
              </a:buClr>
              <a:buSzPct val="70000"/>
              <a:buFont typeface="Wingdings" panose="05000000000000000000" pitchFamily="2" charset="2"/>
              <a:buChar char="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2A4A75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4: text with bullet points &amp;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234022" y="366022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A776C8-C6C3-4648-B6E6-363A41657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536" y="548680"/>
            <a:ext cx="7632848" cy="1152128"/>
          </a:xfrm>
          <a:prstGeom prst="rect">
            <a:avLst/>
          </a:prstGeom>
        </p:spPr>
        <p:txBody>
          <a:bodyPr/>
          <a:lstStyle>
            <a:lvl1pPr algn="l">
              <a:lnSpc>
                <a:spcPts val="3500"/>
              </a:lnSpc>
              <a:defRPr sz="3600">
                <a:solidFill>
                  <a:srgbClr val="B5121B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3BACBA2-A5E6-4034-8041-47B41C0E90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26D108-F8CE-449A-A2C7-6676C661BC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6F2F9F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663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9616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29433" y="243790"/>
            <a:ext cx="1542574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6F2F9F"/>
                </a:solidFill>
                <a:latin typeface="黑体"/>
                <a:cs typeface="黑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34717" y="5043348"/>
            <a:ext cx="6674567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4394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51BE1BD-DFA1-42D0-8FE9-EC77CDF492DE}"/>
              </a:ext>
            </a:extLst>
          </p:cNvPr>
          <p:cNvGrpSpPr/>
          <p:nvPr userDrawn="1"/>
        </p:nvGrpSpPr>
        <p:grpSpPr>
          <a:xfrm>
            <a:off x="6527713" y="116632"/>
            <a:ext cx="2508783" cy="576064"/>
            <a:chOff x="8185819" y="90570"/>
            <a:chExt cx="2711479" cy="640047"/>
          </a:xfrm>
        </p:grpSpPr>
        <p:pic>
          <p:nvPicPr>
            <p:cNvPr id="4" name="图片 6">
              <a:extLst>
                <a:ext uri="{FF2B5EF4-FFF2-40B4-BE49-F238E27FC236}">
                  <a16:creationId xmlns:a16="http://schemas.microsoft.com/office/drawing/2014/main" id="{55BF893F-585A-4C5D-9F9D-F573246593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5819" y="121394"/>
              <a:ext cx="609222" cy="609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图片 7">
              <a:extLst>
                <a:ext uri="{FF2B5EF4-FFF2-40B4-BE49-F238E27FC236}">
                  <a16:creationId xmlns:a16="http://schemas.microsoft.com/office/drawing/2014/main" id="{3AB0EFE0-BDCC-4BA9-B53F-BD817BE80D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91" t="64297" r="9830" b="7486"/>
            <a:stretch>
              <a:fillRect/>
            </a:stretch>
          </p:blipFill>
          <p:spPr bwMode="auto">
            <a:xfrm>
              <a:off x="8845653" y="90570"/>
              <a:ext cx="2051645" cy="606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2A2EEB01-6495-45BE-B8A2-58500451C08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573016"/>
            <a:ext cx="8352928" cy="28746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5B39F5-0949-45E9-8FF0-2B98D213999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6" y="0"/>
            <a:ext cx="9112294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14C88A-3BA9-47C6-9EE8-6405E83BAE3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4624"/>
            <a:ext cx="1254830" cy="1159527"/>
          </a:xfrm>
          <a:prstGeom prst="rect">
            <a:avLst/>
          </a:prstGeom>
        </p:spPr>
      </p:pic>
      <p:pic>
        <p:nvPicPr>
          <p:cNvPr id="6" name="Picture 2" descr="E:\矢量图素材\中国风\墨素材\955\ 4.jpg">
            <a:extLst>
              <a:ext uri="{FF2B5EF4-FFF2-40B4-BE49-F238E27FC236}">
                <a16:creationId xmlns:a16="http://schemas.microsoft.com/office/drawing/2014/main" id="{F316AC0C-3EFA-490E-B4EA-9ECC98DD650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 rot="10800000">
            <a:off x="0" y="5876784"/>
            <a:ext cx="1403648" cy="973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7A1ECD5-C650-4988-B4B7-0E5CC897DB6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1"/>
            <a:ext cx="978642" cy="2780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24B2763-31C6-4A32-B230-75D6D536F486}"/>
              </a:ext>
            </a:extLst>
          </p:cNvPr>
          <p:cNvSpPr/>
          <p:nvPr userDrawn="1"/>
        </p:nvSpPr>
        <p:spPr>
          <a:xfrm flipV="1">
            <a:off x="467544" y="1275208"/>
            <a:ext cx="8352928" cy="21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D1F1B02B-8175-483B-8A1C-EADEB142D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8509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EDC8466F-A23F-48E2-9377-40E7CCCA2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1706" y="6485091"/>
            <a:ext cx="4149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6C276BF9-DA2C-4EDA-B310-41054C53A8A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4" r:id="rId3"/>
    <p:sldLayoutId id="2147483665" r:id="rId4"/>
    <p:sldLayoutId id="2147483666" r:id="rId5"/>
    <p:sldLayoutId id="2147483667" r:id="rId6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3.xml"/><Relationship Id="rId7" Type="http://schemas.openxmlformats.org/officeDocument/2006/relationships/image" Target="../media/image4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8.png"/><Relationship Id="rId11" Type="http://schemas.openxmlformats.org/officeDocument/2006/relationships/image" Target="../media/image52.emf"/><Relationship Id="rId5" Type="http://schemas.openxmlformats.org/officeDocument/2006/relationships/slideLayout" Target="../slideLayouts/slideLayout5.xml"/><Relationship Id="rId10" Type="http://schemas.openxmlformats.org/officeDocument/2006/relationships/customXml" Target="../ink/ink1.xml"/><Relationship Id="rId4" Type="http://schemas.openxmlformats.org/officeDocument/2006/relationships/tags" Target="../tags/tag4.xml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55.png"/><Relationship Id="rId18" Type="http://schemas.openxmlformats.org/officeDocument/2006/relationships/customXml" Target="../ink/ink2.xml"/><Relationship Id="rId3" Type="http://schemas.openxmlformats.org/officeDocument/2006/relationships/tags" Target="../tags/tag7.xml"/><Relationship Id="rId21" Type="http://schemas.openxmlformats.org/officeDocument/2006/relationships/image" Target="../media/image60.emf"/><Relationship Id="rId7" Type="http://schemas.openxmlformats.org/officeDocument/2006/relationships/tags" Target="../tags/tag11.xml"/><Relationship Id="rId12" Type="http://schemas.openxmlformats.org/officeDocument/2006/relationships/image" Target="../media/image54.png"/><Relationship Id="rId17" Type="http://schemas.openxmlformats.org/officeDocument/2006/relationships/image" Target="../media/image58.png"/><Relationship Id="rId2" Type="http://schemas.openxmlformats.org/officeDocument/2006/relationships/tags" Target="../tags/tag6.xml"/><Relationship Id="rId16" Type="http://schemas.openxmlformats.org/officeDocument/2006/relationships/chart" Target="../charts/chart2.xml"/><Relationship Id="rId20" Type="http://schemas.openxmlformats.org/officeDocument/2006/relationships/customXml" Target="../ink/ink3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53.png"/><Relationship Id="rId5" Type="http://schemas.openxmlformats.org/officeDocument/2006/relationships/tags" Target="../tags/tag9.xml"/><Relationship Id="rId15" Type="http://schemas.openxmlformats.org/officeDocument/2006/relationships/image" Target="../media/image57.png"/><Relationship Id="rId23" Type="http://schemas.openxmlformats.org/officeDocument/2006/relationships/image" Target="../media/image61.emf"/><Relationship Id="rId10" Type="http://schemas.openxmlformats.org/officeDocument/2006/relationships/chart" Target="../charts/chart1.xml"/><Relationship Id="rId19" Type="http://schemas.openxmlformats.org/officeDocument/2006/relationships/image" Target="../media/image59.emf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4.xml"/><Relationship Id="rId14" Type="http://schemas.openxmlformats.org/officeDocument/2006/relationships/image" Target="../media/image56.png"/><Relationship Id="rId22" Type="http://schemas.openxmlformats.org/officeDocument/2006/relationships/customXml" Target="../ink/ink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65.png"/><Relationship Id="rId18" Type="http://schemas.openxmlformats.org/officeDocument/2006/relationships/image" Target="../media/image66.emf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64.png"/><Relationship Id="rId17" Type="http://schemas.openxmlformats.org/officeDocument/2006/relationships/customXml" Target="../ink/ink5.xml"/><Relationship Id="rId2" Type="http://schemas.openxmlformats.org/officeDocument/2006/relationships/tags" Target="../tags/tag14.xml"/><Relationship Id="rId16" Type="http://schemas.openxmlformats.org/officeDocument/2006/relationships/chart" Target="../charts/chart3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63.png"/><Relationship Id="rId5" Type="http://schemas.openxmlformats.org/officeDocument/2006/relationships/tags" Target="../tags/tag17.xml"/><Relationship Id="rId15" Type="http://schemas.openxmlformats.org/officeDocument/2006/relationships/image" Target="../media/image54.png"/><Relationship Id="rId10" Type="http://schemas.openxmlformats.org/officeDocument/2006/relationships/image" Target="../media/image62.png"/><Relationship Id="rId4" Type="http://schemas.openxmlformats.org/officeDocument/2006/relationships/tags" Target="../tags/tag16.xml"/><Relationship Id="rId9" Type="http://schemas.openxmlformats.org/officeDocument/2006/relationships/image" Target="../media/image55.png"/><Relationship Id="rId1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emf"/><Relationship Id="rId5" Type="http://schemas.openxmlformats.org/officeDocument/2006/relationships/customXml" Target="../ink/ink7.xml"/><Relationship Id="rId4" Type="http://schemas.openxmlformats.org/officeDocument/2006/relationships/image" Target="../media/image6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jpg"/><Relationship Id="rId10" Type="http://schemas.openxmlformats.org/officeDocument/2006/relationships/image" Target="../media/image86.png"/><Relationship Id="rId4" Type="http://schemas.openxmlformats.org/officeDocument/2006/relationships/image" Target="../media/image75.png"/><Relationship Id="rId9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73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75.png"/><Relationship Id="rId10" Type="http://schemas.openxmlformats.org/officeDocument/2006/relationships/image" Target="../media/image91.png"/><Relationship Id="rId4" Type="http://schemas.openxmlformats.org/officeDocument/2006/relationships/image" Target="../media/image74.png"/><Relationship Id="rId9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0.em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6" Type="http://schemas.openxmlformats.org/officeDocument/2006/relationships/customXml" Target="../ink/ink8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104.png"/><Relationship Id="rId18" Type="http://schemas.openxmlformats.org/officeDocument/2006/relationships/customXml" Target="../ink/ink9.xml"/><Relationship Id="rId3" Type="http://schemas.openxmlformats.org/officeDocument/2006/relationships/tags" Target="../tags/tag23.xml"/><Relationship Id="rId21" Type="http://schemas.openxmlformats.org/officeDocument/2006/relationships/image" Target="../media/image109.emf"/><Relationship Id="rId7" Type="http://schemas.openxmlformats.org/officeDocument/2006/relationships/tags" Target="../tags/tag27.xml"/><Relationship Id="rId12" Type="http://schemas.openxmlformats.org/officeDocument/2006/relationships/image" Target="../media/image103.png"/><Relationship Id="rId17" Type="http://schemas.openxmlformats.org/officeDocument/2006/relationships/chart" Target="../charts/chart4.xml"/><Relationship Id="rId2" Type="http://schemas.openxmlformats.org/officeDocument/2006/relationships/tags" Target="../tags/tag22.xml"/><Relationship Id="rId16" Type="http://schemas.openxmlformats.org/officeDocument/2006/relationships/image" Target="../media/image107.png"/><Relationship Id="rId20" Type="http://schemas.openxmlformats.org/officeDocument/2006/relationships/customXml" Target="../ink/ink10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102.png"/><Relationship Id="rId5" Type="http://schemas.openxmlformats.org/officeDocument/2006/relationships/tags" Target="../tags/tag25.xml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19" Type="http://schemas.openxmlformats.org/officeDocument/2006/relationships/image" Target="../media/image108.emf"/><Relationship Id="rId4" Type="http://schemas.openxmlformats.org/officeDocument/2006/relationships/tags" Target="../tags/tag24.xml"/><Relationship Id="rId9" Type="http://schemas.openxmlformats.org/officeDocument/2006/relationships/notesSlide" Target="../notesSlides/notesSlide3.xml"/><Relationship Id="rId14" Type="http://schemas.openxmlformats.org/officeDocument/2006/relationships/image" Target="../media/image10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slideLayout" Target="../slideLayouts/slideLayout5.xml"/><Relationship Id="rId7" Type="http://schemas.openxmlformats.org/officeDocument/2006/relationships/chart" Target="../charts/chart5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12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25.png"/><Relationship Id="rId7" Type="http://schemas.openxmlformats.org/officeDocument/2006/relationships/image" Target="../media/image12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20.png"/><Relationship Id="rId10" Type="http://schemas.openxmlformats.org/officeDocument/2006/relationships/image" Target="../media/image128.png"/><Relationship Id="rId4" Type="http://schemas.openxmlformats.org/officeDocument/2006/relationships/image" Target="../media/image126.png"/><Relationship Id="rId9" Type="http://schemas.openxmlformats.org/officeDocument/2006/relationships/image" Target="../media/image1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2.jpg"/><Relationship Id="rId4" Type="http://schemas.openxmlformats.org/officeDocument/2006/relationships/image" Target="../media/image13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980728"/>
            <a:ext cx="8208912" cy="1770582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人工智能之机器学习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/>
              <a:t>线性回归</a:t>
            </a:r>
            <a:endParaRPr lang="en-GB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3111350"/>
            <a:ext cx="8208912" cy="461666"/>
          </a:xfrm>
        </p:spPr>
        <p:txBody>
          <a:bodyPr/>
          <a:lstStyle/>
          <a:p>
            <a:pPr algn="ctr"/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计算机系 王洪涛</a:t>
            </a:r>
            <a:endParaRPr lang="en-GB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649" y="3669941"/>
            <a:ext cx="3536702" cy="1703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86479" y="5733256"/>
            <a:ext cx="4971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North China Electric Power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48342A-F3BA-4EEE-94CA-1470FCB8A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训练集和测试集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0E44C4D-D0E8-455D-AEF1-F016AF7C64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BF5BCE-0E98-40CB-B600-3D20620EA0C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8C6D1585-A005-4542-90F4-C61088A41AA1}"/>
              </a:ext>
            </a:extLst>
          </p:cNvPr>
          <p:cNvSpPr/>
          <p:nvPr/>
        </p:nvSpPr>
        <p:spPr>
          <a:xfrm>
            <a:off x="609600" y="2060848"/>
            <a:ext cx="7785100" cy="4495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6854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E82C01-C783-4593-930A-BC590379DC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解决线性回归思路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B98C38-A39E-422A-A87C-A17E9FD9A88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1BE10C-CE89-42AF-92C0-AC6FF5872A1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2448D349-DCAA-4311-8042-0A9EF04DF669}"/>
              </a:ext>
            </a:extLst>
          </p:cNvPr>
          <p:cNvSpPr/>
          <p:nvPr/>
        </p:nvSpPr>
        <p:spPr>
          <a:xfrm>
            <a:off x="395536" y="1916832"/>
            <a:ext cx="8229600" cy="4419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0239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68" y="1752601"/>
            <a:ext cx="2580532" cy="3590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2258" y="1644136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Hypothesis: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2735165"/>
            <a:ext cx="755670" cy="3215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2258" y="2577141"/>
            <a:ext cx="2189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Parameters: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0" y="3429001"/>
            <a:ext cx="5360670" cy="7533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2258" y="3472936"/>
            <a:ext cx="2578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Cost Function: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531" y="4558666"/>
            <a:ext cx="2765679" cy="54673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2258" y="4444426"/>
            <a:ext cx="1063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Goal: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3394080" y="3174930"/>
              <a:ext cx="907560" cy="2260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84720" y="3165570"/>
                <a:ext cx="926280" cy="2279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标题 4">
            <a:extLst>
              <a:ext uri="{FF2B5EF4-FFF2-40B4-BE49-F238E27FC236}">
                <a16:creationId xmlns:a16="http://schemas.microsoft.com/office/drawing/2014/main" id="{24093568-3178-48B0-A57E-3BBA7B46B0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线性回归核心</a:t>
            </a:r>
          </a:p>
        </p:txBody>
      </p:sp>
    </p:spTree>
    <p:extLst>
      <p:ext uri="{BB962C8B-B14F-4D97-AF65-F5344CB8AC3E}">
        <p14:creationId xmlns:p14="http://schemas.microsoft.com/office/powerpoint/2010/main" val="357850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EF4AA3-13A9-4BFA-BA88-20B208D80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代价函数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5E3BBD-7D8E-4C10-9579-37574841738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B6E53A-9EAA-4170-92BF-1CB84673A9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13</a:t>
            </a:fld>
            <a:endParaRPr lang="zh-CN" altLang="en-US"/>
          </a:p>
        </p:txBody>
      </p:sp>
      <p:grpSp>
        <p:nvGrpSpPr>
          <p:cNvPr id="6" name="Group 67">
            <a:extLst>
              <a:ext uri="{FF2B5EF4-FFF2-40B4-BE49-F238E27FC236}">
                <a16:creationId xmlns:a16="http://schemas.microsoft.com/office/drawing/2014/main" id="{BCC3859F-6AC9-45D8-8BFD-3F52E7C317F0}"/>
              </a:ext>
            </a:extLst>
          </p:cNvPr>
          <p:cNvGrpSpPr/>
          <p:nvPr/>
        </p:nvGrpSpPr>
        <p:grpSpPr>
          <a:xfrm>
            <a:off x="5015088" y="2749196"/>
            <a:ext cx="3883152" cy="2914650"/>
            <a:chOff x="4956048" y="1104900"/>
            <a:chExt cx="3883152" cy="2914650"/>
          </a:xfrm>
        </p:grpSpPr>
        <p:graphicFrame>
          <p:nvGraphicFramePr>
            <p:cNvPr id="7" name="Chart 68">
              <a:extLst>
                <a:ext uri="{FF2B5EF4-FFF2-40B4-BE49-F238E27FC236}">
                  <a16:creationId xmlns:a16="http://schemas.microsoft.com/office/drawing/2014/main" id="{969410AC-41B2-475E-87A2-871A0809FA6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41164754"/>
                </p:ext>
              </p:extLst>
            </p:nvPr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pic>
          <p:nvPicPr>
            <p:cNvPr id="8" name="Picture 69">
              <a:extLst>
                <a:ext uri="{FF2B5EF4-FFF2-40B4-BE49-F238E27FC236}">
                  <a16:creationId xmlns:a16="http://schemas.microsoft.com/office/drawing/2014/main" id="{59169805-16AA-46FB-B111-2A7A1A1D5BA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9" name="Picture 70">
              <a:extLst>
                <a:ext uri="{FF2B5EF4-FFF2-40B4-BE49-F238E27FC236}">
                  <a16:creationId xmlns:a16="http://schemas.microsoft.com/office/drawing/2014/main" id="{ABC74025-4AE7-48A5-9764-624EF913EBB8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p:pic>
        <p:nvPicPr>
          <p:cNvPr id="10" name="Picture 4">
            <a:extLst>
              <a:ext uri="{FF2B5EF4-FFF2-40B4-BE49-F238E27FC236}">
                <a16:creationId xmlns:a16="http://schemas.microsoft.com/office/drawing/2014/main" id="{35987176-4D09-4EBF-8235-3710C6E58FA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618" y="1853846"/>
            <a:ext cx="678942" cy="306324"/>
          </a:xfrm>
          <a:prstGeom prst="rect">
            <a:avLst/>
          </a:prstGeom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8B96BFA9-C7A8-499C-8B3D-D876404D6694}"/>
              </a:ext>
            </a:extLst>
          </p:cNvPr>
          <p:cNvSpPr txBox="1"/>
          <p:nvPr/>
        </p:nvSpPr>
        <p:spPr>
          <a:xfrm>
            <a:off x="287640" y="3746971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</a:t>
            </a: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D33C9C8C-FAE3-423D-A989-68DE9E4BB8DC}"/>
              </a:ext>
            </a:extLst>
          </p:cNvPr>
          <p:cNvSpPr txBox="1"/>
          <p:nvPr/>
        </p:nvSpPr>
        <p:spPr>
          <a:xfrm>
            <a:off x="2116440" y="5190306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cxnSp>
        <p:nvCxnSpPr>
          <p:cNvPr id="13" name="Straight Connector 19">
            <a:extLst>
              <a:ext uri="{FF2B5EF4-FFF2-40B4-BE49-F238E27FC236}">
                <a16:creationId xmlns:a16="http://schemas.microsoft.com/office/drawing/2014/main" id="{CBBA3953-7A1C-4150-B692-82092CB1792F}"/>
              </a:ext>
            </a:extLst>
          </p:cNvPr>
          <p:cNvCxnSpPr/>
          <p:nvPr/>
        </p:nvCxnSpPr>
        <p:spPr>
          <a:xfrm>
            <a:off x="892292" y="4920415"/>
            <a:ext cx="3002478" cy="1334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2">
            <a:extLst>
              <a:ext uri="{FF2B5EF4-FFF2-40B4-BE49-F238E27FC236}">
                <a16:creationId xmlns:a16="http://schemas.microsoft.com/office/drawing/2014/main" id="{0623AD6E-AA05-44EC-B8F5-A1F47B6ED4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680" y="3975573"/>
            <a:ext cx="649224" cy="208483"/>
          </a:xfrm>
          <a:prstGeom prst="rect">
            <a:avLst/>
          </a:prstGeom>
        </p:spPr>
      </p:pic>
      <p:sp>
        <p:nvSpPr>
          <p:cNvPr id="15" name="TextBox 29">
            <a:extLst>
              <a:ext uri="{FF2B5EF4-FFF2-40B4-BE49-F238E27FC236}">
                <a16:creationId xmlns:a16="http://schemas.microsoft.com/office/drawing/2014/main" id="{CDED36A5-7958-4463-BAA3-2B0F31928E7B}"/>
              </a:ext>
            </a:extLst>
          </p:cNvPr>
          <p:cNvSpPr txBox="1"/>
          <p:nvPr/>
        </p:nvSpPr>
        <p:spPr>
          <a:xfrm>
            <a:off x="611768" y="2222971"/>
            <a:ext cx="346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fixed     , this is a function of x)</a:t>
            </a:r>
          </a:p>
        </p:txBody>
      </p:sp>
      <p:pic>
        <p:nvPicPr>
          <p:cNvPr id="16" name="Picture 32">
            <a:extLst>
              <a:ext uri="{FF2B5EF4-FFF2-40B4-BE49-F238E27FC236}">
                <a16:creationId xmlns:a16="http://schemas.microsoft.com/office/drawing/2014/main" id="{06D060C8-C1AF-4638-873E-DC30800BD35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135" y="2311046"/>
            <a:ext cx="184709" cy="208483"/>
          </a:xfrm>
          <a:prstGeom prst="rect">
            <a:avLst/>
          </a:prstGeom>
        </p:spPr>
      </p:pic>
      <p:cxnSp>
        <p:nvCxnSpPr>
          <p:cNvPr id="17" name="Straight Connector 33">
            <a:extLst>
              <a:ext uri="{FF2B5EF4-FFF2-40B4-BE49-F238E27FC236}">
                <a16:creationId xmlns:a16="http://schemas.microsoft.com/office/drawing/2014/main" id="{BBB8C025-2FAC-4406-8201-A31F3E20AA6A}"/>
              </a:ext>
            </a:extLst>
          </p:cNvPr>
          <p:cNvCxnSpPr/>
          <p:nvPr/>
        </p:nvCxnSpPr>
        <p:spPr>
          <a:xfrm>
            <a:off x="4707240" y="2211096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38">
            <a:extLst>
              <a:ext uri="{FF2B5EF4-FFF2-40B4-BE49-F238E27FC236}">
                <a16:creationId xmlns:a16="http://schemas.microsoft.com/office/drawing/2014/main" id="{8B531F0A-526F-4897-9229-5CDFD4008451}"/>
              </a:ext>
            </a:extLst>
          </p:cNvPr>
          <p:cNvGrpSpPr/>
          <p:nvPr/>
        </p:nvGrpSpPr>
        <p:grpSpPr>
          <a:xfrm>
            <a:off x="5204974" y="1853846"/>
            <a:ext cx="3080843" cy="738457"/>
            <a:chOff x="5145934" y="209550"/>
            <a:chExt cx="3080843" cy="738457"/>
          </a:xfrm>
        </p:grpSpPr>
        <p:pic>
          <p:nvPicPr>
            <p:cNvPr id="19" name="Picture 37">
              <a:extLst>
                <a:ext uri="{FF2B5EF4-FFF2-40B4-BE49-F238E27FC236}">
                  <a16:creationId xmlns:a16="http://schemas.microsoft.com/office/drawing/2014/main" id="{082463ED-10C6-41F6-97DF-4DEEB71C338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20" name="TextBox 35">
              <a:extLst>
                <a:ext uri="{FF2B5EF4-FFF2-40B4-BE49-F238E27FC236}">
                  <a16:creationId xmlns:a16="http://schemas.microsoft.com/office/drawing/2014/main" id="{4914F5BF-FDFE-4AFD-A6F5-2FF2702EC834}"/>
                </a:ext>
              </a:extLst>
            </p:cNvPr>
            <p:cNvSpPr txBox="1"/>
            <p:nvPr/>
          </p:nvSpPr>
          <p:spPr>
            <a:xfrm>
              <a:off x="5145934" y="578675"/>
              <a:ext cx="3080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(function of the parameter      )</a:t>
              </a:r>
            </a:p>
          </p:txBody>
        </p:sp>
        <p:pic>
          <p:nvPicPr>
            <p:cNvPr id="21" name="Picture 36">
              <a:extLst>
                <a:ext uri="{FF2B5EF4-FFF2-40B4-BE49-F238E27FC236}">
                  <a16:creationId xmlns:a16="http://schemas.microsoft.com/office/drawing/2014/main" id="{0DEACFFF-D86E-43AD-98C3-11C532EDB105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291" y="666750"/>
              <a:ext cx="184709" cy="208483"/>
            </a:xfrm>
            <a:prstGeom prst="rect">
              <a:avLst/>
            </a:prstGeom>
          </p:spPr>
        </p:pic>
      </p:grpSp>
      <p:graphicFrame>
        <p:nvGraphicFramePr>
          <p:cNvPr id="22" name="Chart 58">
            <a:extLst>
              <a:ext uri="{FF2B5EF4-FFF2-40B4-BE49-F238E27FC236}">
                <a16:creationId xmlns:a16="http://schemas.microsoft.com/office/drawing/2014/main" id="{96A407E4-DB43-442C-BC42-4C2F626CC8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167963"/>
              </p:ext>
            </p:extLst>
          </p:nvPr>
        </p:nvGraphicFramePr>
        <p:xfrm>
          <a:off x="592440" y="2813521"/>
          <a:ext cx="3169920" cy="2686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pic>
        <p:nvPicPr>
          <p:cNvPr id="23" name="Picture 59">
            <a:extLst>
              <a:ext uri="{FF2B5EF4-FFF2-40B4-BE49-F238E27FC236}">
                <a16:creationId xmlns:a16="http://schemas.microsoft.com/office/drawing/2014/main" id="{8EF1121F-5B31-4626-8993-C0B1049190E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040" y="2904187"/>
            <a:ext cx="543154" cy="2450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4" name="Ink 20">
                <a:extLst>
                  <a:ext uri="{FF2B5EF4-FFF2-40B4-BE49-F238E27FC236}">
                    <a16:creationId xmlns:a16="http://schemas.microsoft.com/office/drawing/2014/main" id="{38339BDE-5B98-4143-AC3C-610DB4D7EF07}"/>
                  </a:ext>
                </a:extLst>
              </p14:cNvPr>
              <p14:cNvContentPartPr/>
              <p14:nvPr/>
            </p14:nvContentPartPr>
            <p14:xfrm>
              <a:off x="7055280" y="4791776"/>
              <a:ext cx="264600" cy="193320"/>
            </p14:xfrm>
          </p:contentPart>
        </mc:Choice>
        <mc:Fallback>
          <p:pic>
            <p:nvPicPr>
              <p:cNvPr id="24" name="Ink 20">
                <a:extLst>
                  <a:ext uri="{FF2B5EF4-FFF2-40B4-BE49-F238E27FC236}">
                    <a16:creationId xmlns:a16="http://schemas.microsoft.com/office/drawing/2014/main" id="{38339BDE-5B98-4143-AC3C-610DB4D7EF0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45920" y="4782416"/>
                <a:ext cx="28332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5" name="Ink 21">
                <a:extLst>
                  <a:ext uri="{FF2B5EF4-FFF2-40B4-BE49-F238E27FC236}">
                    <a16:creationId xmlns:a16="http://schemas.microsoft.com/office/drawing/2014/main" id="{7B529D27-8B02-4725-A256-4FC9198E2378}"/>
                  </a:ext>
                </a:extLst>
              </p14:cNvPr>
              <p14:cNvContentPartPr/>
              <p14:nvPr/>
            </p14:nvContentPartPr>
            <p14:xfrm>
              <a:off x="6540480" y="4412696"/>
              <a:ext cx="236520" cy="143280"/>
            </p14:xfrm>
          </p:contentPart>
        </mc:Choice>
        <mc:Fallback>
          <p:pic>
            <p:nvPicPr>
              <p:cNvPr id="25" name="Ink 21">
                <a:extLst>
                  <a:ext uri="{FF2B5EF4-FFF2-40B4-BE49-F238E27FC236}">
                    <a16:creationId xmlns:a16="http://schemas.microsoft.com/office/drawing/2014/main" id="{7B529D27-8B02-4725-A256-4FC9198E237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31120" y="4403336"/>
                <a:ext cx="25524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6" name="Ink 1">
                <a:extLst>
                  <a:ext uri="{FF2B5EF4-FFF2-40B4-BE49-F238E27FC236}">
                    <a16:creationId xmlns:a16="http://schemas.microsoft.com/office/drawing/2014/main" id="{80C64420-7624-44BB-95C9-55E4C45A1315}"/>
                  </a:ext>
                </a:extLst>
              </p14:cNvPr>
              <p14:cNvContentPartPr/>
              <p14:nvPr/>
            </p14:nvContentPartPr>
            <p14:xfrm>
              <a:off x="509040" y="1772816"/>
              <a:ext cx="8125920" cy="4929480"/>
            </p14:xfrm>
          </p:contentPart>
        </mc:Choice>
        <mc:Fallback>
          <p:pic>
            <p:nvPicPr>
              <p:cNvPr id="26" name="Ink 1">
                <a:extLst>
                  <a:ext uri="{FF2B5EF4-FFF2-40B4-BE49-F238E27FC236}">
                    <a16:creationId xmlns:a16="http://schemas.microsoft.com/office/drawing/2014/main" id="{80C64420-7624-44BB-95C9-55E4C45A131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9680" y="1763456"/>
                <a:ext cx="8144640" cy="494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0406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50" y="1066800"/>
            <a:ext cx="678942" cy="3063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18" y="5257800"/>
            <a:ext cx="2484882" cy="30632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38200" y="1435925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fixed           , this is a function of x)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69" y="1524001"/>
            <a:ext cx="519391" cy="222859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5105400" y="1424050"/>
            <a:ext cx="0" cy="3962400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84" y="1066800"/>
            <a:ext cx="1076706" cy="30632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28313" y="1435925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(function of the parameters            )</a:t>
            </a:r>
          </a:p>
        </p:txBody>
      </p:sp>
      <p:pic>
        <p:nvPicPr>
          <p:cNvPr id="66" name="Picture 6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7" y="1524000"/>
            <a:ext cx="515722" cy="21945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050" y="1994612"/>
            <a:ext cx="530352" cy="24505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505" y="4393388"/>
            <a:ext cx="184709" cy="208483"/>
          </a:xfrm>
          <a:prstGeom prst="rect">
            <a:avLst/>
          </a:prstGeom>
        </p:spPr>
      </p:pic>
      <p:graphicFrame>
        <p:nvGraphicFramePr>
          <p:cNvPr id="54" name="Chart 53"/>
          <p:cNvGraphicFramePr>
            <a:graphicFrameLocks/>
          </p:cNvGraphicFramePr>
          <p:nvPr/>
        </p:nvGraphicFramePr>
        <p:xfrm>
          <a:off x="955296" y="2057401"/>
          <a:ext cx="4114800" cy="29090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1" y="2858870"/>
            <a:ext cx="1013739" cy="646331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dirty="0"/>
              <a:t>Price ($) </a:t>
            </a:r>
          </a:p>
          <a:p>
            <a:pPr algn="ctr"/>
            <a:r>
              <a:rPr lang="en-US" dirty="0"/>
              <a:t>in 1000’s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286001" y="4800600"/>
            <a:ext cx="160717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dirty="0"/>
              <a:t>Size in feet</a:t>
            </a:r>
            <a:r>
              <a:rPr lang="en-US" baseline="30000" dirty="0"/>
              <a:t>2</a:t>
            </a:r>
            <a:r>
              <a:rPr lang="en-US" dirty="0"/>
              <a:t> (x)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013740" y="3392264"/>
            <a:ext cx="3863061" cy="1047215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9925050" y="1878549"/>
            <a:ext cx="0" cy="2629966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9696450" y="4240748"/>
            <a:ext cx="2971800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9829800" y="2315871"/>
            <a:ext cx="2457450" cy="1760585"/>
          </a:xfrm>
          <a:custGeom>
            <a:avLst/>
            <a:gdLst>
              <a:gd name="connsiteX0" fmla="*/ 0 w 2457450"/>
              <a:gd name="connsiteY0" fmla="*/ 0 h 1760585"/>
              <a:gd name="connsiteX1" fmla="*/ 354330 w 2457450"/>
              <a:gd name="connsiteY1" fmla="*/ 1245870 h 1760585"/>
              <a:gd name="connsiteX2" fmla="*/ 1200150 w 2457450"/>
              <a:gd name="connsiteY2" fmla="*/ 1760220 h 1760585"/>
              <a:gd name="connsiteX3" fmla="*/ 2000250 w 2457450"/>
              <a:gd name="connsiteY3" fmla="*/ 1303020 h 1760585"/>
              <a:gd name="connsiteX4" fmla="*/ 2457450 w 2457450"/>
              <a:gd name="connsiteY4" fmla="*/ 22860 h 176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7450" h="1760585">
                <a:moveTo>
                  <a:pt x="0" y="0"/>
                </a:moveTo>
                <a:cubicBezTo>
                  <a:pt x="77152" y="476250"/>
                  <a:pt x="154305" y="952500"/>
                  <a:pt x="354330" y="1245870"/>
                </a:cubicBezTo>
                <a:cubicBezTo>
                  <a:pt x="554355" y="1539240"/>
                  <a:pt x="925830" y="1750695"/>
                  <a:pt x="1200150" y="1760220"/>
                </a:cubicBezTo>
                <a:cubicBezTo>
                  <a:pt x="1474470" y="1769745"/>
                  <a:pt x="1790700" y="1592580"/>
                  <a:pt x="2000250" y="1303020"/>
                </a:cubicBezTo>
                <a:cubicBezTo>
                  <a:pt x="2209800" y="1013460"/>
                  <a:pt x="2333625" y="518160"/>
                  <a:pt x="2457450" y="22860"/>
                </a:cubicBezTo>
              </a:path>
            </a:pathLst>
          </a:custGeom>
          <a:ln w="15748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" name="Ink 5"/>
              <p14:cNvContentPartPr/>
              <p14:nvPr/>
            </p14:nvContentPartPr>
            <p14:xfrm>
              <a:off x="921600" y="1422450"/>
              <a:ext cx="7297200" cy="43066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2240" y="1413090"/>
                <a:ext cx="7315920" cy="43254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标题 6">
            <a:extLst>
              <a:ext uri="{FF2B5EF4-FFF2-40B4-BE49-F238E27FC236}">
                <a16:creationId xmlns:a16="http://schemas.microsoft.com/office/drawing/2014/main" id="{BF99E65F-F79E-415D-AD43-FEC54B145A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61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14400"/>
            <a:ext cx="6310772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436040" y="2681370"/>
              <a:ext cx="7011000" cy="3019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6680" y="2672010"/>
                <a:ext cx="7029720" cy="30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6445800" y="1064610"/>
              <a:ext cx="2444400" cy="2940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36440" y="1055250"/>
                <a:ext cx="2463120" cy="2959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5976AAED-9C22-459B-BB8C-BBD87C232B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955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594333" y="1617967"/>
            <a:ext cx="6819900" cy="950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Wingdings"/>
              <a:buChar char=""/>
              <a:tabLst>
                <a:tab pos="482600" algn="l"/>
                <a:tab pos="483234" algn="l"/>
              </a:tabLst>
            </a:pPr>
            <a:r>
              <a:rPr sz="2300" b="1" spc="-10" dirty="0">
                <a:latin typeface="楷体"/>
                <a:cs typeface="楷体"/>
              </a:rPr>
              <a:t>梯度下降</a:t>
            </a:r>
            <a:endParaRPr sz="2300" dirty="0">
              <a:latin typeface="楷体"/>
              <a:cs typeface="楷体"/>
            </a:endParaRPr>
          </a:p>
          <a:p>
            <a:pPr marL="762000" lvl="1" indent="-292100">
              <a:lnSpc>
                <a:spcPts val="2240"/>
              </a:lnSpc>
              <a:spcBef>
                <a:spcPts val="40"/>
              </a:spcBef>
              <a:buClr>
                <a:srgbClr val="CC0000"/>
              </a:buClr>
              <a:buFont typeface="Wingdings"/>
              <a:buChar char=""/>
              <a:tabLst>
                <a:tab pos="762635" algn="l"/>
              </a:tabLst>
            </a:pPr>
            <a:r>
              <a:rPr sz="1900" b="1" spc="-10" dirty="0">
                <a:latin typeface="楷体"/>
                <a:cs typeface="楷体"/>
              </a:rPr>
              <a:t>逐步最小化损失函数的过程</a:t>
            </a:r>
            <a:endParaRPr sz="1900" dirty="0">
              <a:latin typeface="楷体"/>
              <a:cs typeface="楷体"/>
            </a:endParaRPr>
          </a:p>
          <a:p>
            <a:pPr marL="762000" lvl="1" indent="-292100">
              <a:lnSpc>
                <a:spcPts val="2240"/>
              </a:lnSpc>
              <a:buClr>
                <a:srgbClr val="CC0000"/>
              </a:buClr>
              <a:buFont typeface="Wingdings"/>
              <a:buChar char=""/>
              <a:tabLst>
                <a:tab pos="762635" algn="l"/>
              </a:tabLst>
            </a:pPr>
            <a:r>
              <a:rPr sz="1900" b="1" spc="-10" dirty="0">
                <a:latin typeface="楷体"/>
                <a:cs typeface="楷体"/>
              </a:rPr>
              <a:t>如同下山，找准方向</a:t>
            </a:r>
            <a:r>
              <a:rPr sz="1900" b="1" spc="35" dirty="0">
                <a:latin typeface="楷体"/>
                <a:cs typeface="楷体"/>
              </a:rPr>
              <a:t>(</a:t>
            </a:r>
            <a:r>
              <a:rPr sz="1900" b="1" spc="-10" dirty="0">
                <a:latin typeface="楷体"/>
                <a:cs typeface="楷体"/>
              </a:rPr>
              <a:t>斜率</a:t>
            </a:r>
            <a:r>
              <a:rPr sz="1900" b="1" spc="15" dirty="0">
                <a:latin typeface="楷体"/>
                <a:cs typeface="楷体"/>
              </a:rPr>
              <a:t>)，</a:t>
            </a:r>
            <a:r>
              <a:rPr sz="1900" b="1" spc="-10" dirty="0">
                <a:latin typeface="楷体"/>
                <a:cs typeface="楷体"/>
              </a:rPr>
              <a:t>每次迈进一小步，直至山底</a:t>
            </a:r>
            <a:endParaRPr sz="1900" dirty="0">
              <a:latin typeface="楷体"/>
              <a:cs typeface="楷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8200" y="2692400"/>
            <a:ext cx="3657600" cy="3390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18100" y="4013200"/>
            <a:ext cx="2857500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24BA8DD9-8150-4F84-B145-764A662676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807" y="548680"/>
            <a:ext cx="7632848" cy="1152128"/>
          </a:xfrm>
        </p:spPr>
        <p:txBody>
          <a:bodyPr/>
          <a:lstStyle/>
          <a:p>
            <a:r>
              <a:rPr lang="zh-CN" altLang="en-US" dirty="0"/>
              <a:t>梯度下降法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0" y="266700"/>
            <a:ext cx="1574800" cy="105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57300" y="266700"/>
            <a:ext cx="1574800" cy="1054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97100" y="266700"/>
            <a:ext cx="1104900" cy="1054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7000" y="266700"/>
            <a:ext cx="1320800" cy="1054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线性回归与</a:t>
            </a:r>
            <a:r>
              <a:rPr spc="-20" dirty="0"/>
              <a:t>GD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92745" y="1676703"/>
            <a:ext cx="6819900" cy="950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Wingdings"/>
              <a:buChar char=""/>
              <a:tabLst>
                <a:tab pos="482600" algn="l"/>
                <a:tab pos="483234" algn="l"/>
              </a:tabLst>
            </a:pPr>
            <a:r>
              <a:rPr sz="2300" b="1" spc="-10" dirty="0">
                <a:latin typeface="楷体"/>
                <a:cs typeface="楷体"/>
              </a:rPr>
              <a:t>梯度下降</a:t>
            </a:r>
            <a:endParaRPr sz="2300">
              <a:latin typeface="楷体"/>
              <a:cs typeface="楷体"/>
            </a:endParaRPr>
          </a:p>
          <a:p>
            <a:pPr marL="762000" lvl="1" indent="-292100">
              <a:lnSpc>
                <a:spcPts val="2240"/>
              </a:lnSpc>
              <a:spcBef>
                <a:spcPts val="40"/>
              </a:spcBef>
              <a:buClr>
                <a:srgbClr val="CC0000"/>
              </a:buClr>
              <a:buFont typeface="Wingdings"/>
              <a:buChar char=""/>
              <a:tabLst>
                <a:tab pos="762635" algn="l"/>
              </a:tabLst>
            </a:pPr>
            <a:r>
              <a:rPr sz="1900" b="1" spc="-10" dirty="0">
                <a:latin typeface="楷体"/>
                <a:cs typeface="楷体"/>
              </a:rPr>
              <a:t>逐步最小化损失函数的过程</a:t>
            </a:r>
            <a:endParaRPr sz="1900">
              <a:latin typeface="楷体"/>
              <a:cs typeface="楷体"/>
            </a:endParaRPr>
          </a:p>
          <a:p>
            <a:pPr marL="762000" lvl="1" indent="-292100">
              <a:lnSpc>
                <a:spcPts val="2240"/>
              </a:lnSpc>
              <a:buClr>
                <a:srgbClr val="CC0000"/>
              </a:buClr>
              <a:buFont typeface="Wingdings"/>
              <a:buChar char=""/>
              <a:tabLst>
                <a:tab pos="762635" algn="l"/>
              </a:tabLst>
            </a:pPr>
            <a:r>
              <a:rPr sz="1900" b="1" spc="-10" dirty="0">
                <a:latin typeface="楷体"/>
                <a:cs typeface="楷体"/>
              </a:rPr>
              <a:t>如同下山，找准方向</a:t>
            </a:r>
            <a:r>
              <a:rPr sz="1900" b="1" spc="35" dirty="0">
                <a:latin typeface="楷体"/>
                <a:cs typeface="楷体"/>
              </a:rPr>
              <a:t>(</a:t>
            </a:r>
            <a:r>
              <a:rPr sz="1900" b="1" spc="-10" dirty="0">
                <a:latin typeface="楷体"/>
                <a:cs typeface="楷体"/>
              </a:rPr>
              <a:t>梯度</a:t>
            </a:r>
            <a:r>
              <a:rPr sz="1900" b="1" spc="15" dirty="0">
                <a:latin typeface="楷体"/>
                <a:cs typeface="楷体"/>
              </a:rPr>
              <a:t>)，</a:t>
            </a:r>
            <a:r>
              <a:rPr sz="1900" b="1" spc="-10" dirty="0">
                <a:latin typeface="楷体"/>
                <a:cs typeface="楷体"/>
              </a:rPr>
              <a:t>每次迈进一小步，直至山底</a:t>
            </a:r>
            <a:endParaRPr sz="1900">
              <a:latin typeface="楷体"/>
              <a:cs typeface="楷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38800" y="2603500"/>
            <a:ext cx="3136900" cy="3352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3400" y="2794000"/>
            <a:ext cx="4178300" cy="32892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13300" y="3911600"/>
            <a:ext cx="825500" cy="393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83150" y="3968750"/>
            <a:ext cx="685799" cy="2285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83150" y="3968750"/>
            <a:ext cx="685800" cy="228600"/>
          </a:xfrm>
          <a:custGeom>
            <a:avLst/>
            <a:gdLst/>
            <a:ahLst/>
            <a:cxnLst/>
            <a:rect l="l" t="t" r="r" b="b"/>
            <a:pathLst>
              <a:path w="685800" h="228600">
                <a:moveTo>
                  <a:pt x="0" y="57120"/>
                </a:moveTo>
                <a:lnTo>
                  <a:pt x="571208" y="57120"/>
                </a:lnTo>
                <a:lnTo>
                  <a:pt x="571208" y="0"/>
                </a:lnTo>
                <a:lnTo>
                  <a:pt x="685450" y="114241"/>
                </a:lnTo>
                <a:lnTo>
                  <a:pt x="571208" y="228483"/>
                </a:lnTo>
                <a:lnTo>
                  <a:pt x="571208" y="171362"/>
                </a:lnTo>
                <a:lnTo>
                  <a:pt x="0" y="171362"/>
                </a:lnTo>
                <a:lnTo>
                  <a:pt x="0" y="57120"/>
                </a:lnTo>
                <a:close/>
              </a:path>
            </a:pathLst>
          </a:custGeom>
          <a:ln w="12693">
            <a:solidFill>
              <a:srgbClr val="9FAE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0" y="266700"/>
            <a:ext cx="1574800" cy="105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57300" y="266700"/>
            <a:ext cx="2044700" cy="1054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67000" y="266700"/>
            <a:ext cx="1320800" cy="1054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线性回归与</a:t>
            </a:r>
            <a:r>
              <a:rPr spc="-20" dirty="0"/>
              <a:t>GD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70520" y="1600503"/>
            <a:ext cx="6819900" cy="950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Wingdings"/>
              <a:buChar char=""/>
              <a:tabLst>
                <a:tab pos="482600" algn="l"/>
                <a:tab pos="483234" algn="l"/>
              </a:tabLst>
            </a:pPr>
            <a:r>
              <a:rPr sz="2300" b="1" spc="-10" dirty="0">
                <a:latin typeface="楷体"/>
                <a:cs typeface="楷体"/>
              </a:rPr>
              <a:t>梯度下降</a:t>
            </a:r>
            <a:endParaRPr sz="2300">
              <a:latin typeface="楷体"/>
              <a:cs typeface="楷体"/>
            </a:endParaRPr>
          </a:p>
          <a:p>
            <a:pPr marL="762000" lvl="1" indent="-292100">
              <a:lnSpc>
                <a:spcPts val="2240"/>
              </a:lnSpc>
              <a:spcBef>
                <a:spcPts val="40"/>
              </a:spcBef>
              <a:buClr>
                <a:srgbClr val="CC0000"/>
              </a:buClr>
              <a:buFont typeface="Wingdings"/>
              <a:buChar char=""/>
              <a:tabLst>
                <a:tab pos="762635" algn="l"/>
              </a:tabLst>
            </a:pPr>
            <a:r>
              <a:rPr sz="1900" b="1" spc="-10" dirty="0">
                <a:latin typeface="楷体"/>
                <a:cs typeface="楷体"/>
              </a:rPr>
              <a:t>逐步最小化损失函数的过程</a:t>
            </a:r>
            <a:endParaRPr sz="1900">
              <a:latin typeface="楷体"/>
              <a:cs typeface="楷体"/>
            </a:endParaRPr>
          </a:p>
          <a:p>
            <a:pPr marL="762000" lvl="1" indent="-292100">
              <a:lnSpc>
                <a:spcPts val="2240"/>
              </a:lnSpc>
              <a:buClr>
                <a:srgbClr val="CC0000"/>
              </a:buClr>
              <a:buFont typeface="Wingdings"/>
              <a:buChar char=""/>
              <a:tabLst>
                <a:tab pos="762635" algn="l"/>
              </a:tabLst>
            </a:pPr>
            <a:r>
              <a:rPr sz="1900" b="1" spc="-10" dirty="0">
                <a:latin typeface="楷体"/>
                <a:cs typeface="楷体"/>
              </a:rPr>
              <a:t>如同下山，找准方向</a:t>
            </a:r>
            <a:r>
              <a:rPr sz="1900" b="1" spc="35" dirty="0">
                <a:latin typeface="楷体"/>
                <a:cs typeface="楷体"/>
              </a:rPr>
              <a:t>(</a:t>
            </a:r>
            <a:r>
              <a:rPr sz="1900" b="1" spc="-10" dirty="0">
                <a:latin typeface="楷体"/>
                <a:cs typeface="楷体"/>
              </a:rPr>
              <a:t>梯度</a:t>
            </a:r>
            <a:r>
              <a:rPr sz="1900" b="1" spc="15" dirty="0">
                <a:latin typeface="楷体"/>
                <a:cs typeface="楷体"/>
              </a:rPr>
              <a:t>)，</a:t>
            </a:r>
            <a:r>
              <a:rPr sz="1900" b="1" spc="-10" dirty="0">
                <a:latin typeface="楷体"/>
                <a:cs typeface="楷体"/>
              </a:rPr>
              <a:t>每次迈进一小步，直至山底</a:t>
            </a:r>
            <a:endParaRPr sz="1900">
              <a:latin typeface="楷体"/>
              <a:cs typeface="楷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200" y="2895600"/>
            <a:ext cx="3937000" cy="3048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99100" y="2768600"/>
            <a:ext cx="2133600" cy="304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889500" y="4457700"/>
            <a:ext cx="4013200" cy="15493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65700" y="3187700"/>
            <a:ext cx="3644900" cy="5080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53200" y="3695700"/>
            <a:ext cx="393700" cy="673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35750" y="3740150"/>
            <a:ext cx="228599" cy="5333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35750" y="3740150"/>
            <a:ext cx="228600" cy="533400"/>
          </a:xfrm>
          <a:custGeom>
            <a:avLst/>
            <a:gdLst/>
            <a:ahLst/>
            <a:cxnLst/>
            <a:rect l="l" t="t" r="r" b="b"/>
            <a:pathLst>
              <a:path w="228600" h="533400">
                <a:moveTo>
                  <a:pt x="0" y="418886"/>
                </a:moveTo>
                <a:lnTo>
                  <a:pt x="57120" y="418886"/>
                </a:lnTo>
                <a:lnTo>
                  <a:pt x="57120" y="0"/>
                </a:lnTo>
                <a:lnTo>
                  <a:pt x="171362" y="0"/>
                </a:lnTo>
                <a:lnTo>
                  <a:pt x="171362" y="418886"/>
                </a:lnTo>
                <a:lnTo>
                  <a:pt x="228483" y="418886"/>
                </a:lnTo>
                <a:lnTo>
                  <a:pt x="114241" y="533127"/>
                </a:lnTo>
                <a:lnTo>
                  <a:pt x="0" y="418886"/>
                </a:lnTo>
                <a:close/>
              </a:path>
            </a:pathLst>
          </a:custGeom>
          <a:ln w="12693">
            <a:solidFill>
              <a:srgbClr val="9FAE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0" y="266700"/>
            <a:ext cx="1574800" cy="105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57300" y="266700"/>
            <a:ext cx="1574800" cy="1054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97100" y="266700"/>
            <a:ext cx="1104900" cy="1054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67000" y="266700"/>
            <a:ext cx="1320800" cy="1054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线性回归与</a:t>
            </a:r>
            <a:r>
              <a:rPr spc="-20" dirty="0"/>
              <a:t>GD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543533" y="1717978"/>
            <a:ext cx="4629150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2600" algn="l"/>
              </a:tabLst>
            </a:pPr>
            <a:r>
              <a:rPr sz="2300" dirty="0">
                <a:solidFill>
                  <a:srgbClr val="CC0000"/>
                </a:solidFill>
                <a:latin typeface="Wingdings"/>
                <a:cs typeface="Wingdings"/>
              </a:rPr>
              <a:t></a:t>
            </a:r>
            <a:r>
              <a:rPr sz="2300" dirty="0">
                <a:solidFill>
                  <a:srgbClr val="CC0000"/>
                </a:solidFill>
                <a:latin typeface="Times New Roman"/>
                <a:cs typeface="Times New Roman"/>
              </a:rPr>
              <a:t>	</a:t>
            </a:r>
            <a:r>
              <a:rPr sz="2300" b="1" spc="-10" dirty="0">
                <a:latin typeface="楷体"/>
                <a:cs typeface="楷体"/>
              </a:rPr>
              <a:t>梯度下降</a:t>
            </a:r>
            <a:endParaRPr sz="2300" dirty="0">
              <a:latin typeface="楷体"/>
              <a:cs typeface="楷体"/>
            </a:endParaRPr>
          </a:p>
          <a:p>
            <a:pPr marL="469900">
              <a:lnSpc>
                <a:spcPct val="100000"/>
              </a:lnSpc>
              <a:spcBef>
                <a:spcPts val="40"/>
              </a:spcBef>
            </a:pPr>
            <a:r>
              <a:rPr sz="1900" dirty="0">
                <a:solidFill>
                  <a:srgbClr val="CC0000"/>
                </a:solidFill>
                <a:latin typeface="Wingdings"/>
                <a:cs typeface="Wingdings"/>
              </a:rPr>
              <a:t></a:t>
            </a:r>
            <a:r>
              <a:rPr sz="1900" spc="10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sz="1900" b="1" spc="-10" dirty="0">
                <a:latin typeface="楷体"/>
                <a:cs typeface="楷体"/>
              </a:rPr>
              <a:t>假如现在有</a:t>
            </a:r>
            <a:r>
              <a:rPr sz="1900" b="1" spc="35" dirty="0">
                <a:latin typeface="楷体"/>
                <a:cs typeface="楷体"/>
              </a:rPr>
              <a:t>n</a:t>
            </a:r>
            <a:r>
              <a:rPr sz="1900" b="1" spc="-10" dirty="0">
                <a:latin typeface="楷体"/>
                <a:cs typeface="楷体"/>
              </a:rPr>
              <a:t>个特征</a:t>
            </a:r>
            <a:r>
              <a:rPr sz="1900" b="1" spc="35" dirty="0">
                <a:latin typeface="楷体"/>
                <a:cs typeface="楷体"/>
              </a:rPr>
              <a:t>/</a:t>
            </a:r>
            <a:r>
              <a:rPr sz="1900" b="1" spc="-10" dirty="0">
                <a:latin typeface="楷体"/>
                <a:cs typeface="楷体"/>
              </a:rPr>
              <a:t>变量</a:t>
            </a:r>
            <a:r>
              <a:rPr sz="1900" b="1" spc="5" dirty="0">
                <a:latin typeface="楷体"/>
                <a:cs typeface="楷体"/>
              </a:rPr>
              <a:t>x</a:t>
            </a:r>
            <a:r>
              <a:rPr sz="1950" b="1" spc="7" baseline="-17094" dirty="0">
                <a:latin typeface="楷体"/>
                <a:cs typeface="楷体"/>
              </a:rPr>
              <a:t>j</a:t>
            </a:r>
            <a:r>
              <a:rPr sz="1900" b="1" spc="5" dirty="0">
                <a:latin typeface="楷体"/>
                <a:cs typeface="楷体"/>
              </a:rPr>
              <a:t>(j=1…n)</a:t>
            </a:r>
            <a:endParaRPr sz="1900" dirty="0">
              <a:latin typeface="楷体"/>
              <a:cs typeface="楷体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5500" y="3695700"/>
            <a:ext cx="2870200" cy="11302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43500" y="2971800"/>
            <a:ext cx="3657600" cy="622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43500" y="3810000"/>
            <a:ext cx="3657600" cy="622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43500" y="4572000"/>
            <a:ext cx="3657600" cy="622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19700" y="5537200"/>
            <a:ext cx="190500" cy="25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51300" y="3924300"/>
            <a:ext cx="749300" cy="4699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21150" y="3981450"/>
            <a:ext cx="609599" cy="3047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21150" y="3981450"/>
            <a:ext cx="609600" cy="304800"/>
          </a:xfrm>
          <a:custGeom>
            <a:avLst/>
            <a:gdLst/>
            <a:ahLst/>
            <a:cxnLst/>
            <a:rect l="l" t="t" r="r" b="b"/>
            <a:pathLst>
              <a:path w="609600" h="304800">
                <a:moveTo>
                  <a:pt x="0" y="76161"/>
                </a:moveTo>
                <a:lnTo>
                  <a:pt x="456966" y="76161"/>
                </a:lnTo>
                <a:lnTo>
                  <a:pt x="456966" y="0"/>
                </a:lnTo>
                <a:lnTo>
                  <a:pt x="609289" y="152322"/>
                </a:lnTo>
                <a:lnTo>
                  <a:pt x="456966" y="304644"/>
                </a:lnTo>
                <a:lnTo>
                  <a:pt x="456966" y="228483"/>
                </a:lnTo>
                <a:lnTo>
                  <a:pt x="0" y="228483"/>
                </a:lnTo>
                <a:lnTo>
                  <a:pt x="0" y="76161"/>
                </a:lnTo>
                <a:close/>
              </a:path>
            </a:pathLst>
          </a:custGeom>
          <a:ln w="12693">
            <a:solidFill>
              <a:srgbClr val="9FAE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C5DC34F-C682-4A0B-B8D4-764DB0D0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836" y="4037684"/>
            <a:ext cx="4194088" cy="278008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562D9F5-8C9B-49ED-80D1-3973A1624E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机器学习定义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DEDECF8-0D6B-4647-8A66-1E64717C81B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0281CB-8D95-47EC-9B7B-892A95757F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2596737-87B3-45AA-B019-FBB7806BD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5288" y="1844675"/>
            <a:ext cx="8425184" cy="4752975"/>
          </a:xfrm>
        </p:spPr>
        <p:txBody>
          <a:bodyPr/>
          <a:lstStyle/>
          <a:p>
            <a:r>
              <a:rPr lang="zh-CN" altLang="en-US" dirty="0"/>
              <a:t>多领域交叉学科，涉及概率论、统计学、逼近论、凸分析、算法复杂度理论等</a:t>
            </a:r>
            <a:endParaRPr lang="en-US" altLang="zh-CN" dirty="0"/>
          </a:p>
          <a:p>
            <a:r>
              <a:rPr lang="zh-CN" altLang="en-US" dirty="0"/>
              <a:t>人工智能的</a:t>
            </a:r>
            <a:r>
              <a:rPr lang="zh-CN" altLang="en-US" b="1" dirty="0">
                <a:solidFill>
                  <a:schemeClr val="tx2"/>
                </a:solidFill>
              </a:rPr>
              <a:t>核心</a:t>
            </a:r>
            <a:endParaRPr lang="en-US" altLang="zh-CN" b="1" dirty="0">
              <a:solidFill>
                <a:schemeClr val="tx2"/>
              </a:solidFill>
            </a:endParaRPr>
          </a:p>
          <a:p>
            <a:r>
              <a:rPr lang="zh-CN" altLang="en-US" dirty="0"/>
              <a:t>研究如何在用数据或以往的经验，改善算法的性能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5737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87E06-8327-440B-804C-C8BA8D70B5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随机梯度下降（</a:t>
            </a:r>
            <a:r>
              <a:rPr lang="en-US" altLang="zh-CN" dirty="0"/>
              <a:t>Stochastic Gradient Descent, SGD</a:t>
            </a:r>
            <a:r>
              <a:rPr lang="zh-CN" altLang="en-US" dirty="0"/>
              <a:t>）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D1524C7-169D-4AFB-BDAA-74A09B7C5D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517058-2752-4E3A-9977-8F97B028FF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4B950D-010E-4B55-9575-6F386021A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5" y="2485245"/>
            <a:ext cx="6907067" cy="259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58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799DEE-5784-4B44-A509-6D270974F2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批梯度下降与随机梯度下降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688C38C-FBCC-4744-8C90-1685E8A963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89E632-C331-41DA-AE95-3D5811979F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199CFB-656D-4315-A6B9-A86A42CC0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3" y="2397190"/>
            <a:ext cx="4486355" cy="346792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97A23C-0647-4453-BFCF-D0411ED31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511" y="2397190"/>
            <a:ext cx="4806478" cy="367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59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900608" y="1124744"/>
            <a:ext cx="4394200" cy="105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1308" y="1181403"/>
            <a:ext cx="341693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2600" algn="l"/>
              </a:tabLst>
            </a:pPr>
            <a:r>
              <a:rPr sz="2300" dirty="0">
                <a:solidFill>
                  <a:srgbClr val="CC0000"/>
                </a:solidFill>
                <a:latin typeface="Wingdings"/>
                <a:cs typeface="Wingdings"/>
              </a:rPr>
              <a:t></a:t>
            </a:r>
            <a:r>
              <a:rPr sz="2300" dirty="0">
                <a:solidFill>
                  <a:srgbClr val="CC0000"/>
                </a:solidFill>
                <a:latin typeface="Times New Roman"/>
                <a:cs typeface="Times New Roman"/>
              </a:rPr>
              <a:t>	</a:t>
            </a:r>
            <a:r>
              <a:rPr sz="2300" b="1" spc="-10" dirty="0">
                <a:latin typeface="楷体"/>
                <a:cs typeface="楷体"/>
              </a:rPr>
              <a:t>学习率有什么影响呢？</a:t>
            </a:r>
            <a:endParaRPr sz="2300">
              <a:latin typeface="楷体"/>
              <a:cs typeface="楷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0" y="2057400"/>
            <a:ext cx="4368800" cy="3809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10200" y="3276600"/>
            <a:ext cx="2857500" cy="685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22C1A7CE-43C1-4B5C-8EA7-48B9AF3471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新魏"/>
                <a:cs typeface="华文新魏"/>
              </a:rPr>
              <a:t>梯度下降与学习率</a:t>
            </a:r>
            <a:br>
              <a:rPr lang="zh-CN" altLang="en-US" dirty="0">
                <a:latin typeface="华文新魏"/>
                <a:cs typeface="华文新魏"/>
              </a:rPr>
            </a:br>
            <a:endParaRPr lang="zh-CN" altLang="en-US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3" b="6064"/>
          <a:stretch/>
        </p:blipFill>
        <p:spPr>
          <a:xfrm>
            <a:off x="5991225" y="1157234"/>
            <a:ext cx="3005046" cy="24336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1" y="1295400"/>
            <a:ext cx="73142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Housing prices prediction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000250"/>
            <a:ext cx="5385816" cy="30632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1342800" y="1880010"/>
              <a:ext cx="7761600" cy="33411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3440" y="1870650"/>
                <a:ext cx="7780320" cy="33598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标题 3">
            <a:extLst>
              <a:ext uri="{FF2B5EF4-FFF2-40B4-BE49-F238E27FC236}">
                <a16:creationId xmlns:a16="http://schemas.microsoft.com/office/drawing/2014/main" id="{E606D2A8-1C73-499B-B659-86D809F767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多项式线性回归</a:t>
            </a:r>
          </a:p>
        </p:txBody>
      </p:sp>
    </p:spTree>
    <p:extLst>
      <p:ext uri="{BB962C8B-B14F-4D97-AF65-F5344CB8AC3E}">
        <p14:creationId xmlns:p14="http://schemas.microsoft.com/office/powerpoint/2010/main" val="1302063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752" y="1066801"/>
            <a:ext cx="7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Polynomial regression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304800" y="2286001"/>
            <a:ext cx="157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Price</a:t>
            </a:r>
          </a:p>
          <a:p>
            <a:pPr algn="ctr"/>
            <a:r>
              <a:rPr lang="en-US" dirty="0"/>
              <a:t>(y)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62200" y="3657600"/>
            <a:ext cx="83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(x)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841" y="1855975"/>
            <a:ext cx="2023110" cy="304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533851"/>
            <a:ext cx="2985516" cy="3040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4114800"/>
            <a:ext cx="3537585" cy="2552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52" y="4438650"/>
            <a:ext cx="4265295" cy="27432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06" y="4886227"/>
            <a:ext cx="1215390" cy="25527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8" y="5183908"/>
            <a:ext cx="1329690" cy="27432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7" y="5519873"/>
            <a:ext cx="1331595" cy="274320"/>
          </a:xfrm>
          <a:prstGeom prst="rect">
            <a:avLst/>
          </a:prstGeom>
        </p:spPr>
      </p:pic>
      <p:graphicFrame>
        <p:nvGraphicFramePr>
          <p:cNvPr id="13" name="Chart 12"/>
          <p:cNvGraphicFramePr>
            <a:graphicFrameLocks/>
          </p:cNvGraphicFramePr>
          <p:nvPr/>
        </p:nvGraphicFramePr>
        <p:xfrm>
          <a:off x="821252" y="1528465"/>
          <a:ext cx="4265295" cy="2294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" name="Ink 1"/>
              <p14:cNvContentPartPr/>
              <p14:nvPr/>
            </p14:nvContentPartPr>
            <p14:xfrm>
              <a:off x="1364760" y="1536570"/>
              <a:ext cx="7575480" cy="1703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55400" y="1527210"/>
                <a:ext cx="7594200" cy="172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" name="Ink 3"/>
              <p14:cNvContentPartPr/>
              <p14:nvPr/>
            </p14:nvContentPartPr>
            <p14:xfrm>
              <a:off x="49680" y="2695770"/>
              <a:ext cx="8797320" cy="3119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320" y="2686410"/>
                <a:ext cx="8816040" cy="31381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标题 4">
            <a:extLst>
              <a:ext uri="{FF2B5EF4-FFF2-40B4-BE49-F238E27FC236}">
                <a16:creationId xmlns:a16="http://schemas.microsoft.com/office/drawing/2014/main" id="{BDD396E2-9E60-42D4-8D84-240C808A20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99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05752" y="1066801"/>
            <a:ext cx="784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Choice of features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447800" y="2602469"/>
            <a:ext cx="157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Price</a:t>
            </a:r>
          </a:p>
          <a:p>
            <a:pPr algn="ctr"/>
            <a:r>
              <a:rPr lang="en-US" dirty="0"/>
              <a:t>(y)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343294" y="3974068"/>
            <a:ext cx="83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(x)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915" y="4624908"/>
            <a:ext cx="3630930" cy="274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5142832"/>
            <a:ext cx="3794760" cy="304800"/>
          </a:xfrm>
          <a:prstGeom prst="rect">
            <a:avLst/>
          </a:prstGeom>
        </p:spPr>
      </p:pic>
      <p:graphicFrame>
        <p:nvGraphicFramePr>
          <p:cNvPr id="9" name="Chart 8"/>
          <p:cNvGraphicFramePr>
            <a:graphicFrameLocks/>
          </p:cNvGraphicFramePr>
          <p:nvPr/>
        </p:nvGraphicFramePr>
        <p:xfrm>
          <a:off x="2514601" y="1528465"/>
          <a:ext cx="4265295" cy="2544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2186280" y="1601010"/>
              <a:ext cx="6797160" cy="4006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76920" y="1591650"/>
                <a:ext cx="6815880" cy="40251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标题 4">
            <a:extLst>
              <a:ext uri="{FF2B5EF4-FFF2-40B4-BE49-F238E27FC236}">
                <a16:creationId xmlns:a16="http://schemas.microsoft.com/office/drawing/2014/main" id="{D9D2C88E-7F86-449B-A475-9E93E9DDF7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5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0" y="266700"/>
            <a:ext cx="2997200" cy="105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19400" y="266700"/>
            <a:ext cx="1054100" cy="1054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2800" y="266700"/>
            <a:ext cx="2743200" cy="1054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underfitting </a:t>
            </a:r>
            <a:r>
              <a:rPr dirty="0"/>
              <a:t>vs</a:t>
            </a:r>
            <a:r>
              <a:rPr spc="229" dirty="0"/>
              <a:t> </a:t>
            </a:r>
            <a:r>
              <a:rPr spc="-20" dirty="0"/>
              <a:t>overfitting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521308" y="1181403"/>
            <a:ext cx="269303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2600" algn="l"/>
              </a:tabLst>
            </a:pPr>
            <a:r>
              <a:rPr sz="2300" dirty="0">
                <a:solidFill>
                  <a:srgbClr val="CC0000"/>
                </a:solidFill>
                <a:latin typeface="Wingdings"/>
                <a:cs typeface="Wingdings"/>
              </a:rPr>
              <a:t></a:t>
            </a:r>
            <a:r>
              <a:rPr sz="2300" dirty="0">
                <a:solidFill>
                  <a:srgbClr val="CC0000"/>
                </a:solidFill>
                <a:latin typeface="Times New Roman"/>
                <a:cs typeface="Times New Roman"/>
              </a:rPr>
              <a:t>	</a:t>
            </a:r>
            <a:r>
              <a:rPr sz="2300" b="1" spc="-10" dirty="0">
                <a:latin typeface="楷体"/>
                <a:cs typeface="楷体"/>
              </a:rPr>
              <a:t>回归与欠</a:t>
            </a:r>
            <a:r>
              <a:rPr sz="2300" b="1" spc="40" dirty="0">
                <a:latin typeface="楷体"/>
                <a:cs typeface="楷体"/>
              </a:rPr>
              <a:t>/</a:t>
            </a:r>
            <a:r>
              <a:rPr sz="2300" b="1" spc="-10" dirty="0">
                <a:latin typeface="楷体"/>
                <a:cs typeface="楷体"/>
              </a:rPr>
              <a:t>过拟合</a:t>
            </a:r>
            <a:endParaRPr sz="2300">
              <a:latin typeface="楷体"/>
              <a:cs typeface="楷体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48000" y="4343400"/>
            <a:ext cx="2667000" cy="381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09700" y="3492500"/>
            <a:ext cx="952500" cy="241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44900" y="3492500"/>
            <a:ext cx="1701800" cy="266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96950" y="1771650"/>
            <a:ext cx="0" cy="1421765"/>
          </a:xfrm>
          <a:custGeom>
            <a:avLst/>
            <a:gdLst/>
            <a:ahLst/>
            <a:cxnLst/>
            <a:rect l="l" t="t" r="r" b="b"/>
            <a:pathLst>
              <a:path h="1421764">
                <a:moveTo>
                  <a:pt x="0" y="1421674"/>
                </a:moveTo>
                <a:lnTo>
                  <a:pt x="0" y="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96950" y="3194050"/>
            <a:ext cx="1663064" cy="0"/>
          </a:xfrm>
          <a:custGeom>
            <a:avLst/>
            <a:gdLst/>
            <a:ahLst/>
            <a:cxnLst/>
            <a:rect l="l" t="t" r="r" b="b"/>
            <a:pathLst>
              <a:path w="1663064">
                <a:moveTo>
                  <a:pt x="0" y="0"/>
                </a:moveTo>
                <a:lnTo>
                  <a:pt x="1662851" y="1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54480" y="2952753"/>
            <a:ext cx="101548" cy="101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94180" y="2584453"/>
            <a:ext cx="101548" cy="101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71980" y="2190753"/>
            <a:ext cx="101548" cy="101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78380" y="2025653"/>
            <a:ext cx="101548" cy="1015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99080" y="1949453"/>
            <a:ext cx="101548" cy="1015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76888" y="2253956"/>
            <a:ext cx="222885" cy="3968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spc="20" dirty="0">
                <a:latin typeface="Times New Roman"/>
                <a:cs typeface="Times New Roman"/>
              </a:rPr>
              <a:t>P</a:t>
            </a:r>
            <a:r>
              <a:rPr sz="1400" spc="30" dirty="0">
                <a:latin typeface="Times New Roman"/>
                <a:cs typeface="Times New Roman"/>
              </a:rPr>
              <a:t>r</a:t>
            </a:r>
            <a:r>
              <a:rPr sz="1400" spc="10" dirty="0">
                <a:latin typeface="Times New Roman"/>
                <a:cs typeface="Times New Roman"/>
              </a:rPr>
              <a:t>i</a:t>
            </a:r>
            <a:r>
              <a:rPr sz="1400" spc="-25" dirty="0">
                <a:latin typeface="Times New Roman"/>
                <a:cs typeface="Times New Roman"/>
              </a:rPr>
              <a:t>c</a:t>
            </a:r>
            <a:r>
              <a:rPr sz="1400" dirty="0">
                <a:latin typeface="Times New Roman"/>
                <a:cs typeface="Times New Roman"/>
              </a:rPr>
              <a:t>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05768" y="3199117"/>
            <a:ext cx="333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0" dirty="0">
                <a:latin typeface="Times New Roman"/>
                <a:cs typeface="Times New Roman"/>
              </a:rPr>
              <a:t>S</a:t>
            </a:r>
            <a:r>
              <a:rPr sz="1400" spc="10" dirty="0">
                <a:latin typeface="Times New Roman"/>
                <a:cs typeface="Times New Roman"/>
              </a:rPr>
              <a:t>i</a:t>
            </a:r>
            <a:r>
              <a:rPr sz="1400" spc="-25" dirty="0">
                <a:latin typeface="Times New Roman"/>
                <a:cs typeface="Times New Roman"/>
              </a:rPr>
              <a:t>z</a:t>
            </a:r>
            <a:r>
              <a:rPr sz="1400" dirty="0">
                <a:latin typeface="Times New Roman"/>
                <a:cs typeface="Times New Roman"/>
              </a:rPr>
              <a:t>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651250" y="1771650"/>
            <a:ext cx="0" cy="1421765"/>
          </a:xfrm>
          <a:custGeom>
            <a:avLst/>
            <a:gdLst/>
            <a:ahLst/>
            <a:cxnLst/>
            <a:rect l="l" t="t" r="r" b="b"/>
            <a:pathLst>
              <a:path h="1421764">
                <a:moveTo>
                  <a:pt x="0" y="1421674"/>
                </a:moveTo>
                <a:lnTo>
                  <a:pt x="1" y="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51250" y="3194050"/>
            <a:ext cx="1675764" cy="0"/>
          </a:xfrm>
          <a:custGeom>
            <a:avLst/>
            <a:gdLst/>
            <a:ahLst/>
            <a:cxnLst/>
            <a:rect l="l" t="t" r="r" b="b"/>
            <a:pathLst>
              <a:path w="1675764">
                <a:moveTo>
                  <a:pt x="0" y="0"/>
                </a:moveTo>
                <a:lnTo>
                  <a:pt x="1675545" y="1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98156" y="2952753"/>
            <a:ext cx="101548" cy="101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37856" y="2584453"/>
            <a:ext cx="101548" cy="101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15656" y="2190753"/>
            <a:ext cx="101548" cy="101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22056" y="2025653"/>
            <a:ext cx="101548" cy="1015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42758" y="1949453"/>
            <a:ext cx="101548" cy="1015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334363" y="2253956"/>
            <a:ext cx="222885" cy="3968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spc="20" dirty="0">
                <a:latin typeface="Times New Roman"/>
                <a:cs typeface="Times New Roman"/>
              </a:rPr>
              <a:t>P</a:t>
            </a:r>
            <a:r>
              <a:rPr sz="1400" spc="30" dirty="0">
                <a:latin typeface="Times New Roman"/>
                <a:cs typeface="Times New Roman"/>
              </a:rPr>
              <a:t>r</a:t>
            </a:r>
            <a:r>
              <a:rPr sz="1400" spc="10" dirty="0">
                <a:latin typeface="Times New Roman"/>
                <a:cs typeface="Times New Roman"/>
              </a:rPr>
              <a:t>i</a:t>
            </a:r>
            <a:r>
              <a:rPr sz="1400" spc="-25" dirty="0">
                <a:latin typeface="Times New Roman"/>
                <a:cs typeface="Times New Roman"/>
              </a:rPr>
              <a:t>c</a:t>
            </a:r>
            <a:r>
              <a:rPr sz="1400" dirty="0">
                <a:latin typeface="Times New Roman"/>
                <a:cs typeface="Times New Roman"/>
              </a:rPr>
              <a:t>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363275" y="3199117"/>
            <a:ext cx="333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0" dirty="0">
                <a:latin typeface="Times New Roman"/>
                <a:cs typeface="Times New Roman"/>
              </a:rPr>
              <a:t>S</a:t>
            </a:r>
            <a:r>
              <a:rPr sz="1400" spc="10" dirty="0">
                <a:latin typeface="Times New Roman"/>
                <a:cs typeface="Times New Roman"/>
              </a:rPr>
              <a:t>i</a:t>
            </a:r>
            <a:r>
              <a:rPr sz="1400" spc="-25" dirty="0">
                <a:latin typeface="Times New Roman"/>
                <a:cs typeface="Times New Roman"/>
              </a:rPr>
              <a:t>z</a:t>
            </a:r>
            <a:r>
              <a:rPr sz="1400" dirty="0">
                <a:latin typeface="Times New Roman"/>
                <a:cs typeface="Times New Roman"/>
              </a:rPr>
              <a:t>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470650" y="1771650"/>
            <a:ext cx="0" cy="1421765"/>
          </a:xfrm>
          <a:custGeom>
            <a:avLst/>
            <a:gdLst/>
            <a:ahLst/>
            <a:cxnLst/>
            <a:rect l="l" t="t" r="r" b="b"/>
            <a:pathLst>
              <a:path h="1421764">
                <a:moveTo>
                  <a:pt x="0" y="1421674"/>
                </a:moveTo>
                <a:lnTo>
                  <a:pt x="1" y="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70650" y="3194050"/>
            <a:ext cx="1675764" cy="0"/>
          </a:xfrm>
          <a:custGeom>
            <a:avLst/>
            <a:gdLst/>
            <a:ahLst/>
            <a:cxnLst/>
            <a:rect l="l" t="t" r="r" b="b"/>
            <a:pathLst>
              <a:path w="1675765">
                <a:moveTo>
                  <a:pt x="0" y="0"/>
                </a:moveTo>
                <a:lnTo>
                  <a:pt x="1675545" y="1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17558" y="2968963"/>
            <a:ext cx="101548" cy="1015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57258" y="2587963"/>
            <a:ext cx="101548" cy="1015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35058" y="2194263"/>
            <a:ext cx="101548" cy="101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341458" y="2029163"/>
            <a:ext cx="101548" cy="101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62158" y="1965663"/>
            <a:ext cx="101548" cy="101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153763" y="2257162"/>
            <a:ext cx="222885" cy="3968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z="1400" spc="20" dirty="0">
                <a:latin typeface="Times New Roman"/>
                <a:cs typeface="Times New Roman"/>
              </a:rPr>
              <a:t>P</a:t>
            </a:r>
            <a:r>
              <a:rPr sz="1400" spc="30" dirty="0">
                <a:latin typeface="Times New Roman"/>
                <a:cs typeface="Times New Roman"/>
              </a:rPr>
              <a:t>r</a:t>
            </a:r>
            <a:r>
              <a:rPr sz="1400" spc="10" dirty="0">
                <a:latin typeface="Times New Roman"/>
                <a:cs typeface="Times New Roman"/>
              </a:rPr>
              <a:t>i</a:t>
            </a:r>
            <a:r>
              <a:rPr sz="1400" spc="-25" dirty="0">
                <a:latin typeface="Times New Roman"/>
                <a:cs typeface="Times New Roman"/>
              </a:rPr>
              <a:t>c</a:t>
            </a:r>
            <a:r>
              <a:rPr sz="1400" dirty="0">
                <a:latin typeface="Times New Roman"/>
                <a:cs typeface="Times New Roman"/>
              </a:rPr>
              <a:t>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82675" y="3202292"/>
            <a:ext cx="3333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20" dirty="0">
                <a:latin typeface="Times New Roman"/>
                <a:cs typeface="Times New Roman"/>
              </a:rPr>
              <a:t>S</a:t>
            </a:r>
            <a:r>
              <a:rPr sz="1400" spc="10" dirty="0">
                <a:latin typeface="Times New Roman"/>
                <a:cs typeface="Times New Roman"/>
              </a:rPr>
              <a:t>i</a:t>
            </a:r>
            <a:r>
              <a:rPr sz="1400" spc="-25" dirty="0">
                <a:latin typeface="Times New Roman"/>
                <a:cs typeface="Times New Roman"/>
              </a:rPr>
              <a:t>z</a:t>
            </a:r>
            <a:r>
              <a:rPr sz="1400" dirty="0">
                <a:latin typeface="Times New Roman"/>
                <a:cs typeface="Times New Roman"/>
              </a:rPr>
              <a:t>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019800" y="3479800"/>
            <a:ext cx="3035300" cy="2286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45108" y="3996626"/>
            <a:ext cx="8445500" cy="2113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3980" algn="just">
              <a:lnSpc>
                <a:spcPct val="109700"/>
              </a:lnSpc>
              <a:spcBef>
                <a:spcPts val="100"/>
              </a:spcBef>
              <a:tabLst>
                <a:tab pos="5320665" algn="l"/>
              </a:tabLst>
            </a:pPr>
            <a:r>
              <a:rPr sz="1900" b="1" spc="-10" dirty="0">
                <a:latin typeface="楷体"/>
                <a:cs typeface="楷体"/>
              </a:rPr>
              <a:t>过拟合问题：如果我们有非常多特征</a:t>
            </a:r>
            <a:r>
              <a:rPr sz="1900" b="1" spc="35" dirty="0">
                <a:latin typeface="楷体"/>
                <a:cs typeface="楷体"/>
              </a:rPr>
              <a:t>/</a:t>
            </a:r>
            <a:r>
              <a:rPr sz="1900" b="1" spc="-10" dirty="0">
                <a:latin typeface="楷体"/>
                <a:cs typeface="楷体"/>
              </a:rPr>
              <a:t>模型很复杂,</a:t>
            </a:r>
            <a:r>
              <a:rPr sz="1900" b="1" spc="-20" dirty="0">
                <a:latin typeface="楷体"/>
                <a:cs typeface="楷体"/>
              </a:rPr>
              <a:t> </a:t>
            </a:r>
            <a:r>
              <a:rPr sz="1900" b="1" spc="-10" dirty="0">
                <a:latin typeface="楷体"/>
                <a:cs typeface="楷体"/>
              </a:rPr>
              <a:t>我们的假设函数曲线可以对 原始数据拟合得非常好(	</a:t>
            </a:r>
            <a:r>
              <a:rPr sz="1900" b="1" spc="15" dirty="0">
                <a:latin typeface="楷体"/>
                <a:cs typeface="楷体"/>
              </a:rPr>
              <a:t>),</a:t>
            </a:r>
            <a:r>
              <a:rPr sz="1900" b="1" spc="-80" dirty="0">
                <a:latin typeface="楷体"/>
                <a:cs typeface="楷体"/>
              </a:rPr>
              <a:t> </a:t>
            </a:r>
            <a:r>
              <a:rPr sz="1900" b="1" spc="-10" dirty="0">
                <a:latin typeface="楷体"/>
                <a:cs typeface="楷体"/>
              </a:rPr>
              <a:t>但丧失了一般性，从而导 致对新给的待预测样本，预测效果差.</a:t>
            </a:r>
            <a:endParaRPr sz="1900">
              <a:latin typeface="楷体"/>
              <a:cs typeface="楷体"/>
            </a:endParaRPr>
          </a:p>
          <a:p>
            <a:pPr marL="88900">
              <a:lnSpc>
                <a:spcPct val="100000"/>
              </a:lnSpc>
              <a:spcBef>
                <a:spcPts val="1480"/>
              </a:spcBef>
            </a:pPr>
            <a:r>
              <a:rPr sz="1800" b="1" spc="-10" dirty="0">
                <a:latin typeface="楷体"/>
                <a:cs typeface="楷体"/>
              </a:rPr>
              <a:t>所有的模型都可能存在过拟合的风险：</a:t>
            </a:r>
            <a:endParaRPr sz="1800">
              <a:latin typeface="楷体"/>
              <a:cs typeface="楷体"/>
            </a:endParaRPr>
          </a:p>
          <a:p>
            <a:pPr marL="431800" indent="-342900">
              <a:lnSpc>
                <a:spcPct val="100000"/>
              </a:lnSpc>
              <a:spcBef>
                <a:spcPts val="440"/>
              </a:spcBef>
              <a:buFont typeface="Wingdings"/>
              <a:buChar char=""/>
              <a:tabLst>
                <a:tab pos="431165" algn="l"/>
                <a:tab pos="431800" algn="l"/>
              </a:tabLst>
            </a:pPr>
            <a:r>
              <a:rPr sz="1800" b="1" spc="-10" dirty="0">
                <a:latin typeface="楷体"/>
                <a:cs typeface="楷体"/>
              </a:rPr>
              <a:t>更多的参数，更复杂的模型，意味着有更强的能力，但也更可能无法无天</a:t>
            </a:r>
            <a:endParaRPr sz="1800">
              <a:latin typeface="楷体"/>
              <a:cs typeface="楷体"/>
            </a:endParaRPr>
          </a:p>
          <a:p>
            <a:pPr marL="431800" indent="-342900">
              <a:lnSpc>
                <a:spcPct val="100000"/>
              </a:lnSpc>
              <a:spcBef>
                <a:spcPts val="540"/>
              </a:spcBef>
              <a:buFont typeface="Wingdings"/>
              <a:buChar char=""/>
              <a:tabLst>
                <a:tab pos="431165" algn="l"/>
                <a:tab pos="431800" algn="l"/>
              </a:tabLst>
            </a:pPr>
            <a:r>
              <a:rPr sz="1800" b="1" spc="-10" dirty="0">
                <a:latin typeface="楷体"/>
                <a:cs typeface="楷体"/>
              </a:rPr>
              <a:t>眼见不一定为实，你看到的内容不一定是全部真实的数据分布，死记硬背不太好</a:t>
            </a:r>
            <a:endParaRPr sz="1800">
              <a:latin typeface="楷体"/>
              <a:cs typeface="楷体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0200" y="190500"/>
            <a:ext cx="1104900" cy="105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0100" y="190500"/>
            <a:ext cx="2044700" cy="1054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09800" y="190500"/>
            <a:ext cx="2514600" cy="1054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线性回归与正则化</a:t>
            </a: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73708" y="1656067"/>
            <a:ext cx="6020435" cy="1087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rgbClr val="CC0000"/>
              </a:buClr>
              <a:buFont typeface="Wingdings"/>
              <a:buChar char=""/>
              <a:tabLst>
                <a:tab pos="482600" algn="l"/>
                <a:tab pos="483234" algn="l"/>
              </a:tabLst>
            </a:pPr>
            <a:r>
              <a:rPr sz="2400" b="1" spc="-10" dirty="0">
                <a:latin typeface="楷体"/>
                <a:cs typeface="楷体"/>
              </a:rPr>
              <a:t>正则化</a:t>
            </a:r>
            <a:endParaRPr sz="2400">
              <a:latin typeface="楷体"/>
              <a:cs typeface="楷体"/>
            </a:endParaRPr>
          </a:p>
          <a:p>
            <a:pPr marL="1041400" lvl="1" indent="-469900">
              <a:lnSpc>
                <a:spcPts val="2730"/>
              </a:lnSpc>
              <a:spcBef>
                <a:spcPts val="20"/>
              </a:spcBef>
              <a:buClr>
                <a:srgbClr val="CC0000"/>
              </a:buClr>
              <a:buFont typeface="Wingdings"/>
              <a:buChar char=""/>
              <a:tabLst>
                <a:tab pos="1041400" algn="l"/>
                <a:tab pos="1042035" algn="l"/>
              </a:tabLst>
            </a:pPr>
            <a:r>
              <a:rPr sz="2300" b="1" spc="-10" dirty="0">
                <a:latin typeface="楷体"/>
                <a:cs typeface="楷体"/>
              </a:rPr>
              <a:t>控制参数幅度，不让模型“无法无天”</a:t>
            </a:r>
            <a:endParaRPr sz="2300">
              <a:latin typeface="楷体"/>
              <a:cs typeface="楷体"/>
            </a:endParaRPr>
          </a:p>
          <a:p>
            <a:pPr marL="1041400" lvl="1" indent="-469900">
              <a:lnSpc>
                <a:spcPts val="2730"/>
              </a:lnSpc>
              <a:buClr>
                <a:srgbClr val="CC0000"/>
              </a:buClr>
              <a:buFont typeface="Wingdings"/>
              <a:buChar char=""/>
              <a:tabLst>
                <a:tab pos="1041400" algn="l"/>
                <a:tab pos="1042035" algn="l"/>
              </a:tabLst>
            </a:pPr>
            <a:r>
              <a:rPr sz="2300" b="1" spc="-10" dirty="0">
                <a:latin typeface="楷体"/>
                <a:cs typeface="楷体"/>
              </a:rPr>
              <a:t>限制参数搜索空间</a:t>
            </a:r>
            <a:endParaRPr sz="2300">
              <a:latin typeface="楷体"/>
              <a:cs typeface="楷体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925" y="3894442"/>
            <a:ext cx="8343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华文新魏"/>
                <a:cs typeface="华文新魏"/>
              </a:rPr>
              <a:t>价格</a:t>
            </a:r>
            <a:r>
              <a:rPr sz="2000" spc="30" dirty="0">
                <a:latin typeface="Times New Roman"/>
                <a:cs typeface="Times New Roman"/>
              </a:rPr>
              <a:t>(</a:t>
            </a:r>
            <a:r>
              <a:rPr sz="2000" dirty="0">
                <a:latin typeface="Times New Roman"/>
                <a:cs typeface="Times New Roman"/>
              </a:rPr>
              <a:t>y)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69071" y="5728068"/>
            <a:ext cx="897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华文新魏"/>
                <a:cs typeface="华文新魏"/>
              </a:rPr>
              <a:t>大小</a:t>
            </a:r>
            <a:r>
              <a:rPr sz="2000" spc="-75" dirty="0">
                <a:latin typeface="华文新魏"/>
                <a:cs typeface="华文新魏"/>
              </a:rPr>
              <a:t> </a:t>
            </a:r>
            <a:r>
              <a:rPr sz="2000" spc="10" dirty="0">
                <a:latin typeface="Times New Roman"/>
                <a:cs typeface="Times New Roman"/>
              </a:rPr>
              <a:t>(x)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7250" y="2914650"/>
            <a:ext cx="0" cy="2703830"/>
          </a:xfrm>
          <a:custGeom>
            <a:avLst/>
            <a:gdLst/>
            <a:ahLst/>
            <a:cxnLst/>
            <a:rect l="l" t="t" r="r" b="b"/>
            <a:pathLst>
              <a:path h="2703829">
                <a:moveTo>
                  <a:pt x="0" y="2703720"/>
                </a:moveTo>
                <a:lnTo>
                  <a:pt x="0" y="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9150" y="561837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80" y="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9150" y="523756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80" y="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9150" y="484406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80" y="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9150" y="4463259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80" y="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9150" y="406976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80" y="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9150" y="3688954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80" y="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9150" y="3295455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80" y="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9150" y="2914650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080" y="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7250" y="5619750"/>
            <a:ext cx="3465829" cy="0"/>
          </a:xfrm>
          <a:custGeom>
            <a:avLst/>
            <a:gdLst/>
            <a:ahLst/>
            <a:cxnLst/>
            <a:rect l="l" t="t" r="r" b="b"/>
            <a:pathLst>
              <a:path w="3465829">
                <a:moveTo>
                  <a:pt x="0" y="0"/>
                </a:moveTo>
                <a:lnTo>
                  <a:pt x="3465331" y="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7250" y="56197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0"/>
                </a:moveTo>
                <a:lnTo>
                  <a:pt x="0" y="3808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42700" y="56197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0"/>
                </a:moveTo>
                <a:lnTo>
                  <a:pt x="0" y="3808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40844" y="56197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0"/>
                </a:moveTo>
                <a:lnTo>
                  <a:pt x="0" y="3808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38987" y="56197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0"/>
                </a:moveTo>
                <a:lnTo>
                  <a:pt x="0" y="3808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37131" y="56197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0"/>
                </a:moveTo>
                <a:lnTo>
                  <a:pt x="0" y="3808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22581" y="5619750"/>
            <a:ext cx="0" cy="381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0"/>
                </a:moveTo>
                <a:lnTo>
                  <a:pt x="0" y="38080"/>
                </a:lnTo>
              </a:path>
            </a:pathLst>
          </a:custGeom>
          <a:ln w="12693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12853" y="4832353"/>
            <a:ext cx="101548" cy="101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77953" y="4324353"/>
            <a:ext cx="101548" cy="101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81153" y="3930653"/>
            <a:ext cx="101548" cy="101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60553" y="3676653"/>
            <a:ext cx="101548" cy="101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62153" y="3295653"/>
            <a:ext cx="101548" cy="101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43153" y="3346453"/>
            <a:ext cx="101548" cy="101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93953" y="3130553"/>
            <a:ext cx="101548" cy="101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901953" y="3333753"/>
            <a:ext cx="101548" cy="101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78153" y="2914653"/>
            <a:ext cx="101548" cy="101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94053" y="3130553"/>
            <a:ext cx="101548" cy="101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698753" y="3054353"/>
            <a:ext cx="101548" cy="101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49653" y="3270253"/>
            <a:ext cx="101548" cy="101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536953" y="2914653"/>
            <a:ext cx="101548" cy="101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784353" y="4235453"/>
            <a:ext cx="101548" cy="101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16053" y="3879853"/>
            <a:ext cx="101548" cy="101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82753" y="3143253"/>
            <a:ext cx="101548" cy="1015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114553" y="2952753"/>
            <a:ext cx="101548" cy="101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22553" y="3308353"/>
            <a:ext cx="101548" cy="101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16353" y="3168653"/>
            <a:ext cx="101548" cy="101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733553" y="3409953"/>
            <a:ext cx="101548" cy="1015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05400" y="2743200"/>
            <a:ext cx="3810000" cy="6075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00600" y="4800600"/>
            <a:ext cx="4343400" cy="698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64350" y="3663946"/>
            <a:ext cx="304800" cy="838200"/>
          </a:xfrm>
          <a:custGeom>
            <a:avLst/>
            <a:gdLst/>
            <a:ahLst/>
            <a:cxnLst/>
            <a:rect l="l" t="t" r="r" b="b"/>
            <a:pathLst>
              <a:path w="304800" h="838200">
                <a:moveTo>
                  <a:pt x="304800" y="685812"/>
                </a:moveTo>
                <a:lnTo>
                  <a:pt x="0" y="685812"/>
                </a:lnTo>
                <a:lnTo>
                  <a:pt x="152400" y="838200"/>
                </a:lnTo>
                <a:lnTo>
                  <a:pt x="304800" y="685812"/>
                </a:lnTo>
                <a:close/>
              </a:path>
              <a:path w="304800" h="838200">
                <a:moveTo>
                  <a:pt x="228600" y="0"/>
                </a:moveTo>
                <a:lnTo>
                  <a:pt x="76200" y="0"/>
                </a:lnTo>
                <a:lnTo>
                  <a:pt x="76200" y="685812"/>
                </a:lnTo>
                <a:lnTo>
                  <a:pt x="228600" y="685812"/>
                </a:lnTo>
                <a:lnTo>
                  <a:pt x="228600" y="0"/>
                </a:lnTo>
                <a:close/>
              </a:path>
            </a:pathLst>
          </a:custGeom>
          <a:solidFill>
            <a:srgbClr val="A3B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64350" y="3663950"/>
            <a:ext cx="304800" cy="838200"/>
          </a:xfrm>
          <a:custGeom>
            <a:avLst/>
            <a:gdLst/>
            <a:ahLst/>
            <a:cxnLst/>
            <a:rect l="l" t="t" r="r" b="b"/>
            <a:pathLst>
              <a:path w="304800" h="838200">
                <a:moveTo>
                  <a:pt x="0" y="685459"/>
                </a:moveTo>
                <a:lnTo>
                  <a:pt x="76161" y="685459"/>
                </a:lnTo>
                <a:lnTo>
                  <a:pt x="76161" y="0"/>
                </a:lnTo>
                <a:lnTo>
                  <a:pt x="228483" y="0"/>
                </a:lnTo>
                <a:lnTo>
                  <a:pt x="228483" y="685459"/>
                </a:lnTo>
                <a:lnTo>
                  <a:pt x="304644" y="685459"/>
                </a:lnTo>
                <a:lnTo>
                  <a:pt x="152323" y="837772"/>
                </a:lnTo>
                <a:lnTo>
                  <a:pt x="0" y="685459"/>
                </a:lnTo>
                <a:close/>
              </a:path>
            </a:pathLst>
          </a:custGeom>
          <a:ln w="126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7500" y="266700"/>
            <a:ext cx="2514600" cy="105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3708" y="1791003"/>
            <a:ext cx="224853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2600" algn="l"/>
              </a:tabLst>
            </a:pPr>
            <a:r>
              <a:rPr sz="2300" dirty="0">
                <a:solidFill>
                  <a:srgbClr val="CC0000"/>
                </a:solidFill>
                <a:latin typeface="Wingdings"/>
                <a:cs typeface="Wingdings"/>
              </a:rPr>
              <a:t></a:t>
            </a:r>
            <a:r>
              <a:rPr sz="2300" dirty="0">
                <a:solidFill>
                  <a:srgbClr val="CC0000"/>
                </a:solidFill>
                <a:latin typeface="Times New Roman"/>
                <a:cs typeface="Times New Roman"/>
              </a:rPr>
              <a:t>	</a:t>
            </a:r>
            <a:r>
              <a:rPr sz="2300" b="1" spc="-10" dirty="0">
                <a:latin typeface="楷体"/>
                <a:cs typeface="楷体"/>
              </a:rPr>
              <a:t>线性回归示例</a:t>
            </a:r>
            <a:endParaRPr sz="2300">
              <a:latin typeface="楷体"/>
              <a:cs typeface="楷体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53000" y="152400"/>
            <a:ext cx="3924300" cy="304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400" y="2819400"/>
            <a:ext cx="4699000" cy="31368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05400" y="3276600"/>
            <a:ext cx="3505200" cy="2806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951F2FFF-B2FC-48AF-AE08-8DA3040ECF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新魏"/>
                <a:cs typeface="华文新魏"/>
              </a:rPr>
              <a:t>线性回归实现</a:t>
            </a:r>
            <a:br>
              <a:rPr lang="zh-CN" altLang="en-US" dirty="0">
                <a:latin typeface="华文新魏"/>
                <a:cs typeface="华文新魏"/>
              </a:rPr>
            </a:br>
            <a:endParaRPr lang="zh-CN" altLang="en-US"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3BC459-897C-414D-8F19-93EAA2CBE4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机器学习的分类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3DB8A57-2E6E-43E0-B5AF-2D4376D4A12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92EDFA-14AF-4399-A3A7-930CB414A49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B70E72A4-5A26-4D59-8D30-C86874C189FF}"/>
              </a:ext>
            </a:extLst>
          </p:cNvPr>
          <p:cNvSpPr/>
          <p:nvPr/>
        </p:nvSpPr>
        <p:spPr>
          <a:xfrm>
            <a:off x="3410992" y="2988198"/>
            <a:ext cx="127000" cy="10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9B8B6895-6767-4A0C-ADD0-57909978865A}"/>
              </a:ext>
            </a:extLst>
          </p:cNvPr>
          <p:cNvSpPr/>
          <p:nvPr/>
        </p:nvSpPr>
        <p:spPr>
          <a:xfrm>
            <a:off x="3537993" y="3394596"/>
            <a:ext cx="127000" cy="12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6816C76F-129D-407A-97E7-2D5096B8F173}"/>
              </a:ext>
            </a:extLst>
          </p:cNvPr>
          <p:cNvSpPr/>
          <p:nvPr/>
        </p:nvSpPr>
        <p:spPr>
          <a:xfrm>
            <a:off x="3207792" y="3496198"/>
            <a:ext cx="114300" cy="88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371DDE94-A9BA-48FC-BBD2-57A6F15663E6}"/>
              </a:ext>
            </a:extLst>
          </p:cNvPr>
          <p:cNvSpPr/>
          <p:nvPr/>
        </p:nvSpPr>
        <p:spPr>
          <a:xfrm>
            <a:off x="3004592" y="3153292"/>
            <a:ext cx="114300" cy="101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0ED9A22A-7FCB-4DEF-83A2-B5EF4A3EE0DA}"/>
              </a:ext>
            </a:extLst>
          </p:cNvPr>
          <p:cNvSpPr/>
          <p:nvPr/>
        </p:nvSpPr>
        <p:spPr>
          <a:xfrm>
            <a:off x="2775995" y="3089796"/>
            <a:ext cx="101600" cy="101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139533BE-28C9-400B-8A8A-4EA393F39182}"/>
              </a:ext>
            </a:extLst>
          </p:cNvPr>
          <p:cNvSpPr/>
          <p:nvPr/>
        </p:nvSpPr>
        <p:spPr>
          <a:xfrm>
            <a:off x="3283992" y="3216796"/>
            <a:ext cx="76200" cy="76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CC2B9A21-0C30-434E-8F1A-004D84597C6F}"/>
              </a:ext>
            </a:extLst>
          </p:cNvPr>
          <p:cNvSpPr/>
          <p:nvPr/>
        </p:nvSpPr>
        <p:spPr>
          <a:xfrm>
            <a:off x="4033289" y="3673999"/>
            <a:ext cx="127000" cy="139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A71B444C-355B-4FB2-8150-E9C29F3BE303}"/>
              </a:ext>
            </a:extLst>
          </p:cNvPr>
          <p:cNvSpPr/>
          <p:nvPr/>
        </p:nvSpPr>
        <p:spPr>
          <a:xfrm>
            <a:off x="3982492" y="3369196"/>
            <a:ext cx="152400" cy="139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C3A451F8-35C1-46EF-8E72-FACD20AB202D}"/>
              </a:ext>
            </a:extLst>
          </p:cNvPr>
          <p:cNvSpPr/>
          <p:nvPr/>
        </p:nvSpPr>
        <p:spPr>
          <a:xfrm>
            <a:off x="3804688" y="3585096"/>
            <a:ext cx="127000" cy="114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5120FCEE-AD55-4078-ACA3-C853B8D6CBA1}"/>
              </a:ext>
            </a:extLst>
          </p:cNvPr>
          <p:cNvSpPr/>
          <p:nvPr/>
        </p:nvSpPr>
        <p:spPr>
          <a:xfrm>
            <a:off x="3525292" y="4385192"/>
            <a:ext cx="101600" cy="889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7FF320A5-5DA2-42BD-9165-7FF4B13AA4B1}"/>
              </a:ext>
            </a:extLst>
          </p:cNvPr>
          <p:cNvSpPr/>
          <p:nvPr/>
        </p:nvSpPr>
        <p:spPr>
          <a:xfrm>
            <a:off x="3957090" y="3013596"/>
            <a:ext cx="139700" cy="1270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1AEF6E75-6937-4074-8C7F-6621C77AB319}"/>
              </a:ext>
            </a:extLst>
          </p:cNvPr>
          <p:cNvSpPr/>
          <p:nvPr/>
        </p:nvSpPr>
        <p:spPr>
          <a:xfrm>
            <a:off x="3715795" y="3204096"/>
            <a:ext cx="139700" cy="1016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549DC07E-DDDF-4183-9054-DA9DED6EF268}"/>
              </a:ext>
            </a:extLst>
          </p:cNvPr>
          <p:cNvSpPr/>
          <p:nvPr/>
        </p:nvSpPr>
        <p:spPr>
          <a:xfrm>
            <a:off x="3588792" y="3712096"/>
            <a:ext cx="114300" cy="1143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59A9860B-1D42-4288-BD84-F01E7671DDD2}"/>
              </a:ext>
            </a:extLst>
          </p:cNvPr>
          <p:cNvSpPr/>
          <p:nvPr/>
        </p:nvSpPr>
        <p:spPr>
          <a:xfrm>
            <a:off x="3182392" y="4181996"/>
            <a:ext cx="127000" cy="1270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17D393E2-C2D7-4D1D-911C-8D9014E6EB99}"/>
              </a:ext>
            </a:extLst>
          </p:cNvPr>
          <p:cNvSpPr/>
          <p:nvPr/>
        </p:nvSpPr>
        <p:spPr>
          <a:xfrm>
            <a:off x="2801394" y="3813696"/>
            <a:ext cx="76200" cy="762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6C25259E-7A8F-4BA1-9D02-0FC7396EB537}"/>
              </a:ext>
            </a:extLst>
          </p:cNvPr>
          <p:cNvSpPr/>
          <p:nvPr/>
        </p:nvSpPr>
        <p:spPr>
          <a:xfrm>
            <a:off x="2826794" y="3394599"/>
            <a:ext cx="114300" cy="1143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90301B2A-173C-49C1-9D8C-1BA15EAA3BE4}"/>
              </a:ext>
            </a:extLst>
          </p:cNvPr>
          <p:cNvSpPr/>
          <p:nvPr/>
        </p:nvSpPr>
        <p:spPr>
          <a:xfrm>
            <a:off x="3042686" y="3813696"/>
            <a:ext cx="114300" cy="1016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4C7B8D8A-7570-41A3-9D0A-426E793DF3E4}"/>
              </a:ext>
            </a:extLst>
          </p:cNvPr>
          <p:cNvSpPr/>
          <p:nvPr/>
        </p:nvSpPr>
        <p:spPr>
          <a:xfrm>
            <a:off x="2699798" y="4029602"/>
            <a:ext cx="114300" cy="1143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1">
            <a:extLst>
              <a:ext uri="{FF2B5EF4-FFF2-40B4-BE49-F238E27FC236}">
                <a16:creationId xmlns:a16="http://schemas.microsoft.com/office/drawing/2014/main" id="{70D226CE-0072-4B7C-B60F-EF55C71E43D4}"/>
              </a:ext>
            </a:extLst>
          </p:cNvPr>
          <p:cNvSpPr/>
          <p:nvPr/>
        </p:nvSpPr>
        <p:spPr>
          <a:xfrm>
            <a:off x="3817389" y="2721496"/>
            <a:ext cx="2311402" cy="317500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D568667A-622B-4FA0-A52B-6ED53BB77A39}"/>
              </a:ext>
            </a:extLst>
          </p:cNvPr>
          <p:cNvSpPr/>
          <p:nvPr/>
        </p:nvSpPr>
        <p:spPr>
          <a:xfrm>
            <a:off x="4261894" y="4613796"/>
            <a:ext cx="114300" cy="1016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2443659B-930C-4BCE-9737-9F9C28BBFB13}"/>
              </a:ext>
            </a:extLst>
          </p:cNvPr>
          <p:cNvSpPr/>
          <p:nvPr/>
        </p:nvSpPr>
        <p:spPr>
          <a:xfrm>
            <a:off x="3995192" y="4728096"/>
            <a:ext cx="139700" cy="1397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id="{5DD0ADA4-CDAF-436E-BCCF-85D9D18ED2C0}"/>
              </a:ext>
            </a:extLst>
          </p:cNvPr>
          <p:cNvSpPr/>
          <p:nvPr/>
        </p:nvSpPr>
        <p:spPr>
          <a:xfrm>
            <a:off x="3855489" y="4474096"/>
            <a:ext cx="114300" cy="1016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5">
            <a:extLst>
              <a:ext uri="{FF2B5EF4-FFF2-40B4-BE49-F238E27FC236}">
                <a16:creationId xmlns:a16="http://schemas.microsoft.com/office/drawing/2014/main" id="{39CB35A1-D378-48FC-81EB-2FDFAD9B8CFE}"/>
              </a:ext>
            </a:extLst>
          </p:cNvPr>
          <p:cNvSpPr/>
          <p:nvPr/>
        </p:nvSpPr>
        <p:spPr>
          <a:xfrm>
            <a:off x="3715785" y="4156596"/>
            <a:ext cx="101600" cy="10160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B2B5B991-B43E-48B7-8135-DBF5A73C8635}"/>
              </a:ext>
            </a:extLst>
          </p:cNvPr>
          <p:cNvSpPr/>
          <p:nvPr/>
        </p:nvSpPr>
        <p:spPr>
          <a:xfrm>
            <a:off x="3677692" y="4715399"/>
            <a:ext cx="114300" cy="8890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5DF6A1FE-036A-4992-AA12-759ED6A545DF}"/>
              </a:ext>
            </a:extLst>
          </p:cNvPr>
          <p:cNvSpPr/>
          <p:nvPr/>
        </p:nvSpPr>
        <p:spPr>
          <a:xfrm>
            <a:off x="3398286" y="4905896"/>
            <a:ext cx="127000" cy="1270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8">
            <a:extLst>
              <a:ext uri="{FF2B5EF4-FFF2-40B4-BE49-F238E27FC236}">
                <a16:creationId xmlns:a16="http://schemas.microsoft.com/office/drawing/2014/main" id="{0A4B1D11-35B1-465B-A8C7-1535BE4A10BF}"/>
              </a:ext>
            </a:extLst>
          </p:cNvPr>
          <p:cNvSpPr/>
          <p:nvPr/>
        </p:nvSpPr>
        <p:spPr>
          <a:xfrm>
            <a:off x="3385592" y="4601096"/>
            <a:ext cx="88900" cy="10160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9">
            <a:extLst>
              <a:ext uri="{FF2B5EF4-FFF2-40B4-BE49-F238E27FC236}">
                <a16:creationId xmlns:a16="http://schemas.microsoft.com/office/drawing/2014/main" id="{B33C0A71-5A0C-4297-BF8D-076DC0FC67E5}"/>
              </a:ext>
            </a:extLst>
          </p:cNvPr>
          <p:cNvSpPr/>
          <p:nvPr/>
        </p:nvSpPr>
        <p:spPr>
          <a:xfrm>
            <a:off x="3436388" y="4029596"/>
            <a:ext cx="152400" cy="8890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0">
            <a:extLst>
              <a:ext uri="{FF2B5EF4-FFF2-40B4-BE49-F238E27FC236}">
                <a16:creationId xmlns:a16="http://schemas.microsoft.com/office/drawing/2014/main" id="{2FEAE17F-EC80-40FF-8332-60BDC4252B72}"/>
              </a:ext>
            </a:extLst>
          </p:cNvPr>
          <p:cNvSpPr/>
          <p:nvPr/>
        </p:nvSpPr>
        <p:spPr>
          <a:xfrm>
            <a:off x="3499894" y="5197996"/>
            <a:ext cx="114300" cy="11430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1">
            <a:extLst>
              <a:ext uri="{FF2B5EF4-FFF2-40B4-BE49-F238E27FC236}">
                <a16:creationId xmlns:a16="http://schemas.microsoft.com/office/drawing/2014/main" id="{34344030-91D3-48D2-A747-247687461EB0}"/>
              </a:ext>
            </a:extLst>
          </p:cNvPr>
          <p:cNvSpPr txBox="1"/>
          <p:nvPr/>
        </p:nvSpPr>
        <p:spPr>
          <a:xfrm>
            <a:off x="224013" y="3089478"/>
            <a:ext cx="2385292" cy="8079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165">
              <a:lnSpc>
                <a:spcPts val="2620"/>
              </a:lnSpc>
              <a:spcBef>
                <a:spcPts val="100"/>
              </a:spcBef>
            </a:pPr>
            <a:r>
              <a:rPr sz="2200" b="1" dirty="0">
                <a:solidFill>
                  <a:srgbClr val="2580B7"/>
                </a:solidFill>
                <a:latin typeface="Times New Roman"/>
                <a:cs typeface="Times New Roman"/>
              </a:rPr>
              <a:t>01</a:t>
            </a:r>
            <a:r>
              <a:rPr lang="zh-CN" altLang="en-US" sz="2200" b="1" dirty="0">
                <a:solidFill>
                  <a:srgbClr val="2580B7"/>
                </a:solidFill>
                <a:latin typeface="Times New Roman"/>
                <a:cs typeface="Times New Roman"/>
              </a:rPr>
              <a:t>监督学习</a:t>
            </a:r>
            <a:endParaRPr sz="2200" dirty="0">
              <a:latin typeface="宋体"/>
              <a:cs typeface="宋体"/>
            </a:endParaRPr>
          </a:p>
          <a:p>
            <a:pPr marL="12700" marR="5080" indent="571500" algn="r">
              <a:lnSpc>
                <a:spcPts val="1800"/>
              </a:lnSpc>
              <a:spcBef>
                <a:spcPts val="40"/>
              </a:spcBef>
            </a:pPr>
            <a:r>
              <a:rPr sz="1500" dirty="0" err="1">
                <a:latin typeface="MS Gothic"/>
                <a:cs typeface="MS Gothic"/>
              </a:rPr>
              <a:t>机器学</a:t>
            </a:r>
            <a:r>
              <a:rPr sz="1500" dirty="0" err="1">
                <a:latin typeface="宋体"/>
                <a:cs typeface="宋体"/>
              </a:rPr>
              <a:t>习基础</a:t>
            </a:r>
            <a:r>
              <a:rPr sz="1500" dirty="0">
                <a:latin typeface="宋体"/>
                <a:cs typeface="宋体"/>
              </a:rPr>
              <a:t> </a:t>
            </a:r>
            <a:endParaRPr lang="en-US" altLang="zh-CN" sz="1500" dirty="0">
              <a:latin typeface="宋体"/>
              <a:cs typeface="宋体"/>
            </a:endParaRPr>
          </a:p>
          <a:p>
            <a:pPr marL="12700" marR="5080" indent="571500" algn="r">
              <a:lnSpc>
                <a:spcPts val="1800"/>
              </a:lnSpc>
              <a:spcBef>
                <a:spcPts val="40"/>
              </a:spcBef>
            </a:pPr>
            <a:r>
              <a:rPr lang="zh-CN" altLang="en-US" sz="1500" dirty="0">
                <a:latin typeface="宋体"/>
                <a:cs typeface="宋体"/>
              </a:rPr>
              <a:t>分类、回归</a:t>
            </a:r>
            <a:endParaRPr sz="1500" dirty="0">
              <a:latin typeface="宋体"/>
              <a:cs typeface="宋体"/>
            </a:endParaRPr>
          </a:p>
        </p:txBody>
      </p:sp>
      <p:sp>
        <p:nvSpPr>
          <p:cNvPr id="37" name="object 32">
            <a:extLst>
              <a:ext uri="{FF2B5EF4-FFF2-40B4-BE49-F238E27FC236}">
                <a16:creationId xmlns:a16="http://schemas.microsoft.com/office/drawing/2014/main" id="{425A9549-4588-4F59-98B1-D67CD75BDB28}"/>
              </a:ext>
            </a:extLst>
          </p:cNvPr>
          <p:cNvSpPr txBox="1"/>
          <p:nvPr/>
        </p:nvSpPr>
        <p:spPr>
          <a:xfrm>
            <a:off x="6428194" y="3089478"/>
            <a:ext cx="2176254" cy="8079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20"/>
              </a:lnSpc>
              <a:spcBef>
                <a:spcPts val="100"/>
              </a:spcBef>
            </a:pPr>
            <a:r>
              <a:rPr sz="2200" b="1" dirty="0">
                <a:solidFill>
                  <a:srgbClr val="13A082"/>
                </a:solidFill>
                <a:latin typeface="Times New Roman"/>
                <a:cs typeface="Times New Roman"/>
              </a:rPr>
              <a:t>02</a:t>
            </a:r>
            <a:r>
              <a:rPr sz="2200" b="1" spc="40" dirty="0">
                <a:solidFill>
                  <a:srgbClr val="13A082"/>
                </a:solidFill>
                <a:latin typeface="Times New Roman"/>
                <a:cs typeface="Times New Roman"/>
              </a:rPr>
              <a:t> </a:t>
            </a:r>
            <a:r>
              <a:rPr lang="zh-CN" altLang="en-US" sz="2200" b="1" spc="40" dirty="0">
                <a:solidFill>
                  <a:srgbClr val="13A082"/>
                </a:solidFill>
                <a:latin typeface="Times New Roman"/>
                <a:cs typeface="Times New Roman"/>
              </a:rPr>
              <a:t>非监督学习</a:t>
            </a:r>
            <a:endParaRPr sz="2200" dirty="0">
              <a:latin typeface="宋体"/>
              <a:cs typeface="宋体"/>
            </a:endParaRPr>
          </a:p>
          <a:p>
            <a:pPr marL="12700">
              <a:lnSpc>
                <a:spcPts val="1780"/>
              </a:lnSpc>
            </a:pPr>
            <a:r>
              <a:rPr lang="zh-CN" altLang="en-US" sz="1500" dirty="0">
                <a:latin typeface="宋体"/>
                <a:cs typeface="宋体"/>
              </a:rPr>
              <a:t>机器学习基础 </a:t>
            </a:r>
          </a:p>
          <a:p>
            <a:pPr marL="12700">
              <a:lnSpc>
                <a:spcPts val="1780"/>
              </a:lnSpc>
            </a:pPr>
            <a:r>
              <a:rPr lang="zh-CN" altLang="en-US" sz="1500" dirty="0">
                <a:latin typeface="宋体"/>
                <a:cs typeface="宋体"/>
              </a:rPr>
              <a:t>聚类</a:t>
            </a:r>
          </a:p>
        </p:txBody>
      </p:sp>
      <p:sp>
        <p:nvSpPr>
          <p:cNvPr id="38" name="object 33">
            <a:extLst>
              <a:ext uri="{FF2B5EF4-FFF2-40B4-BE49-F238E27FC236}">
                <a16:creationId xmlns:a16="http://schemas.microsoft.com/office/drawing/2014/main" id="{30E2B1BA-1D9D-479A-80C5-343276357AF8}"/>
              </a:ext>
            </a:extLst>
          </p:cNvPr>
          <p:cNvSpPr txBox="1"/>
          <p:nvPr/>
        </p:nvSpPr>
        <p:spPr>
          <a:xfrm>
            <a:off x="6428193" y="4891291"/>
            <a:ext cx="1951863" cy="5770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20"/>
              </a:lnSpc>
              <a:spcBef>
                <a:spcPts val="100"/>
              </a:spcBef>
            </a:pPr>
            <a:r>
              <a:rPr sz="2200" b="1" dirty="0">
                <a:solidFill>
                  <a:srgbClr val="C23426"/>
                </a:solidFill>
                <a:latin typeface="Times New Roman"/>
                <a:cs typeface="Times New Roman"/>
              </a:rPr>
              <a:t>03</a:t>
            </a:r>
            <a:r>
              <a:rPr sz="2200" b="1" spc="40" dirty="0">
                <a:solidFill>
                  <a:srgbClr val="C23426"/>
                </a:solidFill>
                <a:latin typeface="Times New Roman"/>
                <a:cs typeface="Times New Roman"/>
              </a:rPr>
              <a:t> </a:t>
            </a:r>
            <a:r>
              <a:rPr lang="zh-CN" altLang="en-US" sz="2200" b="1" spc="40" dirty="0">
                <a:solidFill>
                  <a:srgbClr val="C23426"/>
                </a:solidFill>
                <a:latin typeface="Times New Roman"/>
                <a:cs typeface="Times New Roman"/>
              </a:rPr>
              <a:t>半监督学习</a:t>
            </a:r>
            <a:endParaRPr sz="2200" dirty="0">
              <a:latin typeface="宋体"/>
              <a:cs typeface="宋体"/>
            </a:endParaRPr>
          </a:p>
          <a:p>
            <a:pPr marL="12700">
              <a:lnSpc>
                <a:spcPts val="1780"/>
              </a:lnSpc>
            </a:pPr>
            <a:r>
              <a:rPr lang="zh-CN" altLang="en-US" sz="1500" dirty="0">
                <a:latin typeface="MS Gothic"/>
                <a:cs typeface="宋体"/>
              </a:rPr>
              <a:t>监督和非监督结合</a:t>
            </a:r>
            <a:endParaRPr sz="1500" dirty="0">
              <a:latin typeface="宋体"/>
              <a:cs typeface="宋体"/>
            </a:endParaRPr>
          </a:p>
        </p:txBody>
      </p:sp>
      <p:sp>
        <p:nvSpPr>
          <p:cNvPr id="39" name="object 34">
            <a:extLst>
              <a:ext uri="{FF2B5EF4-FFF2-40B4-BE49-F238E27FC236}">
                <a16:creationId xmlns:a16="http://schemas.microsoft.com/office/drawing/2014/main" id="{992F23E8-0987-43ED-BEDF-A051F5CA7260}"/>
              </a:ext>
            </a:extLst>
          </p:cNvPr>
          <p:cNvSpPr txBox="1"/>
          <p:nvPr/>
        </p:nvSpPr>
        <p:spPr>
          <a:xfrm>
            <a:off x="763943" y="4891291"/>
            <a:ext cx="1866900" cy="58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0">
              <a:lnSpc>
                <a:spcPts val="2620"/>
              </a:lnSpc>
              <a:spcBef>
                <a:spcPts val="100"/>
              </a:spcBef>
            </a:pPr>
            <a:r>
              <a:rPr sz="2200" b="1" dirty="0">
                <a:solidFill>
                  <a:srgbClr val="F39A0B"/>
                </a:solidFill>
                <a:latin typeface="Times New Roman"/>
                <a:cs typeface="Times New Roman"/>
              </a:rPr>
              <a:t>*04</a:t>
            </a:r>
            <a:r>
              <a:rPr sz="2200" b="1" spc="-45" dirty="0">
                <a:solidFill>
                  <a:srgbClr val="F39A0B"/>
                </a:solidFill>
                <a:latin typeface="Times New Roman"/>
                <a:cs typeface="Times New Roman"/>
              </a:rPr>
              <a:t> </a:t>
            </a:r>
            <a:r>
              <a:rPr sz="2200" b="1" spc="-10" dirty="0">
                <a:solidFill>
                  <a:srgbClr val="F39A0B"/>
                </a:solidFill>
                <a:latin typeface="宋体"/>
                <a:cs typeface="宋体"/>
              </a:rPr>
              <a:t>强化学习</a:t>
            </a:r>
            <a:endParaRPr sz="2200" dirty="0">
              <a:latin typeface="宋体"/>
              <a:cs typeface="宋体"/>
            </a:endParaRPr>
          </a:p>
          <a:p>
            <a:pPr marL="12700">
              <a:lnSpc>
                <a:spcPts val="1780"/>
              </a:lnSpc>
            </a:pPr>
            <a:r>
              <a:rPr sz="1500" spc="45" dirty="0">
                <a:latin typeface="Times New Roman"/>
                <a:cs typeface="Times New Roman"/>
              </a:rPr>
              <a:t>*AlphaGo</a:t>
            </a:r>
            <a:r>
              <a:rPr sz="1500" spc="-12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MS Gothic"/>
                <a:cs typeface="MS Gothic"/>
              </a:rPr>
              <a:t>背后的算法</a:t>
            </a:r>
          </a:p>
        </p:txBody>
      </p:sp>
      <p:sp>
        <p:nvSpPr>
          <p:cNvPr id="40" name="object 35">
            <a:extLst>
              <a:ext uri="{FF2B5EF4-FFF2-40B4-BE49-F238E27FC236}">
                <a16:creationId xmlns:a16="http://schemas.microsoft.com/office/drawing/2014/main" id="{AB7E2359-A483-4C56-AC58-689DC950A3CB}"/>
              </a:ext>
            </a:extLst>
          </p:cNvPr>
          <p:cNvSpPr/>
          <p:nvPr/>
        </p:nvSpPr>
        <p:spPr>
          <a:xfrm>
            <a:off x="2699792" y="2492896"/>
            <a:ext cx="3644900" cy="3594100"/>
          </a:xfrm>
          <a:custGeom>
            <a:avLst/>
            <a:gdLst/>
            <a:ahLst/>
            <a:cxnLst/>
            <a:rect l="l" t="t" r="r" b="b"/>
            <a:pathLst>
              <a:path w="3644900" h="3594100">
                <a:moveTo>
                  <a:pt x="0" y="3594100"/>
                </a:moveTo>
                <a:lnTo>
                  <a:pt x="3644900" y="3594100"/>
                </a:lnTo>
                <a:lnTo>
                  <a:pt x="3644900" y="0"/>
                </a:lnTo>
                <a:lnTo>
                  <a:pt x="0" y="0"/>
                </a:lnTo>
                <a:lnTo>
                  <a:pt x="0" y="3594100"/>
                </a:lnTo>
                <a:close/>
              </a:path>
            </a:pathLst>
          </a:custGeom>
          <a:solidFill>
            <a:srgbClr val="FFFFFF">
              <a:alpha val="2587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文本占位符 4">
            <a:extLst>
              <a:ext uri="{FF2B5EF4-FFF2-40B4-BE49-F238E27FC236}">
                <a16:creationId xmlns:a16="http://schemas.microsoft.com/office/drawing/2014/main" id="{08838421-E1D6-4B71-9A96-E2C8C33FDB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5288" y="1844676"/>
            <a:ext cx="8425184" cy="845146"/>
          </a:xfrm>
        </p:spPr>
        <p:txBody>
          <a:bodyPr/>
          <a:lstStyle/>
          <a:p>
            <a:r>
              <a:rPr lang="zh-CN" altLang="en-US" dirty="0"/>
              <a:t>按照学习方式</a:t>
            </a:r>
          </a:p>
        </p:txBody>
      </p:sp>
    </p:spTree>
    <p:extLst>
      <p:ext uri="{BB962C8B-B14F-4D97-AF65-F5344CB8AC3E}">
        <p14:creationId xmlns:p14="http://schemas.microsoft.com/office/powerpoint/2010/main" val="3468445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634E3-7554-48D0-8175-839C118421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机器学习问题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ED2052-C470-4517-B9F6-1E690A14B52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249072-FEFE-4CC4-BBD0-985272FF03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1CD4AD7-BC89-470A-A415-1B482849B5DA}"/>
              </a:ext>
            </a:extLst>
          </p:cNvPr>
          <p:cNvSpPr/>
          <p:nvPr/>
        </p:nvSpPr>
        <p:spPr>
          <a:xfrm>
            <a:off x="6362700" y="4000500"/>
            <a:ext cx="2070100" cy="1866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02198AC7-2EC4-4280-BCD9-8F2584A188A1}"/>
              </a:ext>
            </a:extLst>
          </p:cNvPr>
          <p:cNvSpPr/>
          <p:nvPr/>
        </p:nvSpPr>
        <p:spPr>
          <a:xfrm>
            <a:off x="933450" y="2000250"/>
            <a:ext cx="7844790" cy="1942464"/>
          </a:xfrm>
          <a:custGeom>
            <a:avLst/>
            <a:gdLst/>
            <a:ahLst/>
            <a:cxnLst/>
            <a:rect l="l" t="t" r="r" b="b"/>
            <a:pathLst>
              <a:path w="7844790" h="1942464">
                <a:moveTo>
                  <a:pt x="0" y="0"/>
                </a:moveTo>
                <a:lnTo>
                  <a:pt x="7844597" y="0"/>
                </a:lnTo>
                <a:lnTo>
                  <a:pt x="7844597" y="1942109"/>
                </a:lnTo>
                <a:lnTo>
                  <a:pt x="0" y="1942109"/>
                </a:lnTo>
                <a:lnTo>
                  <a:pt x="0" y="0"/>
                </a:lnTo>
                <a:close/>
              </a:path>
            </a:pathLst>
          </a:custGeom>
          <a:ln w="12693">
            <a:solidFill>
              <a:srgbClr val="ADBAC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A5E74BDC-2F50-4678-A5A7-60919FD5B6B8}"/>
              </a:ext>
            </a:extLst>
          </p:cNvPr>
          <p:cNvSpPr/>
          <p:nvPr/>
        </p:nvSpPr>
        <p:spPr>
          <a:xfrm>
            <a:off x="317500" y="2032000"/>
            <a:ext cx="850900" cy="850900"/>
          </a:xfrm>
          <a:custGeom>
            <a:avLst/>
            <a:gdLst/>
            <a:ahLst/>
            <a:cxnLst/>
            <a:rect l="l" t="t" r="r" b="b"/>
            <a:pathLst>
              <a:path w="850900" h="850900">
                <a:moveTo>
                  <a:pt x="425450" y="0"/>
                </a:moveTo>
                <a:lnTo>
                  <a:pt x="379091" y="2496"/>
                </a:lnTo>
                <a:lnTo>
                  <a:pt x="334179" y="9813"/>
                </a:lnTo>
                <a:lnTo>
                  <a:pt x="290972" y="21690"/>
                </a:lnTo>
                <a:lnTo>
                  <a:pt x="249731" y="37868"/>
                </a:lnTo>
                <a:lnTo>
                  <a:pt x="210714" y="58087"/>
                </a:lnTo>
                <a:lnTo>
                  <a:pt x="174182" y="82089"/>
                </a:lnTo>
                <a:lnTo>
                  <a:pt x="140393" y="109612"/>
                </a:lnTo>
                <a:lnTo>
                  <a:pt x="109608" y="140398"/>
                </a:lnTo>
                <a:lnTo>
                  <a:pt x="82085" y="174187"/>
                </a:lnTo>
                <a:lnTo>
                  <a:pt x="58085" y="210720"/>
                </a:lnTo>
                <a:lnTo>
                  <a:pt x="37866" y="249736"/>
                </a:lnTo>
                <a:lnTo>
                  <a:pt x="21689" y="290977"/>
                </a:lnTo>
                <a:lnTo>
                  <a:pt x="9812" y="334183"/>
                </a:lnTo>
                <a:lnTo>
                  <a:pt x="2496" y="379093"/>
                </a:lnTo>
                <a:lnTo>
                  <a:pt x="0" y="425450"/>
                </a:lnTo>
                <a:lnTo>
                  <a:pt x="2496" y="471806"/>
                </a:lnTo>
                <a:lnTo>
                  <a:pt x="9812" y="516716"/>
                </a:lnTo>
                <a:lnTo>
                  <a:pt x="21689" y="559922"/>
                </a:lnTo>
                <a:lnTo>
                  <a:pt x="37866" y="601163"/>
                </a:lnTo>
                <a:lnTo>
                  <a:pt x="58085" y="640179"/>
                </a:lnTo>
                <a:lnTo>
                  <a:pt x="82085" y="676712"/>
                </a:lnTo>
                <a:lnTo>
                  <a:pt x="109608" y="710501"/>
                </a:lnTo>
                <a:lnTo>
                  <a:pt x="140393" y="741287"/>
                </a:lnTo>
                <a:lnTo>
                  <a:pt x="174182" y="768810"/>
                </a:lnTo>
                <a:lnTo>
                  <a:pt x="210714" y="792812"/>
                </a:lnTo>
                <a:lnTo>
                  <a:pt x="249731" y="813031"/>
                </a:lnTo>
                <a:lnTo>
                  <a:pt x="290972" y="829209"/>
                </a:lnTo>
                <a:lnTo>
                  <a:pt x="334179" y="841086"/>
                </a:lnTo>
                <a:lnTo>
                  <a:pt x="379091" y="848403"/>
                </a:lnTo>
                <a:lnTo>
                  <a:pt x="425450" y="850900"/>
                </a:lnTo>
                <a:lnTo>
                  <a:pt x="471808" y="848403"/>
                </a:lnTo>
                <a:lnTo>
                  <a:pt x="516720" y="841086"/>
                </a:lnTo>
                <a:lnTo>
                  <a:pt x="559927" y="829209"/>
                </a:lnTo>
                <a:lnTo>
                  <a:pt x="601168" y="813031"/>
                </a:lnTo>
                <a:lnTo>
                  <a:pt x="640185" y="792812"/>
                </a:lnTo>
                <a:lnTo>
                  <a:pt x="676717" y="768810"/>
                </a:lnTo>
                <a:lnTo>
                  <a:pt x="710506" y="741287"/>
                </a:lnTo>
                <a:lnTo>
                  <a:pt x="741291" y="710501"/>
                </a:lnTo>
                <a:lnTo>
                  <a:pt x="768814" y="676712"/>
                </a:lnTo>
                <a:lnTo>
                  <a:pt x="792814" y="640179"/>
                </a:lnTo>
                <a:lnTo>
                  <a:pt x="813033" y="601163"/>
                </a:lnTo>
                <a:lnTo>
                  <a:pt x="829210" y="559922"/>
                </a:lnTo>
                <a:lnTo>
                  <a:pt x="841087" y="516716"/>
                </a:lnTo>
                <a:lnTo>
                  <a:pt x="848403" y="471806"/>
                </a:lnTo>
                <a:lnTo>
                  <a:pt x="850900" y="425450"/>
                </a:lnTo>
                <a:lnTo>
                  <a:pt x="848403" y="379093"/>
                </a:lnTo>
                <a:lnTo>
                  <a:pt x="841087" y="334183"/>
                </a:lnTo>
                <a:lnTo>
                  <a:pt x="829210" y="290977"/>
                </a:lnTo>
                <a:lnTo>
                  <a:pt x="813033" y="249736"/>
                </a:lnTo>
                <a:lnTo>
                  <a:pt x="792814" y="210720"/>
                </a:lnTo>
                <a:lnTo>
                  <a:pt x="768814" y="174187"/>
                </a:lnTo>
                <a:lnTo>
                  <a:pt x="741291" y="140398"/>
                </a:lnTo>
                <a:lnTo>
                  <a:pt x="710506" y="109612"/>
                </a:lnTo>
                <a:lnTo>
                  <a:pt x="676717" y="82089"/>
                </a:lnTo>
                <a:lnTo>
                  <a:pt x="640185" y="58087"/>
                </a:lnTo>
                <a:lnTo>
                  <a:pt x="601168" y="37868"/>
                </a:lnTo>
                <a:lnTo>
                  <a:pt x="559927" y="21690"/>
                </a:lnTo>
                <a:lnTo>
                  <a:pt x="516720" y="9813"/>
                </a:lnTo>
                <a:lnTo>
                  <a:pt x="471808" y="2496"/>
                </a:lnTo>
                <a:lnTo>
                  <a:pt x="425450" y="0"/>
                </a:lnTo>
                <a:close/>
              </a:path>
            </a:pathLst>
          </a:custGeom>
          <a:solidFill>
            <a:srgbClr val="6E86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8F958011-F9F1-483C-B7D8-FF8697836EE2}"/>
              </a:ext>
            </a:extLst>
          </p:cNvPr>
          <p:cNvSpPr/>
          <p:nvPr/>
        </p:nvSpPr>
        <p:spPr>
          <a:xfrm>
            <a:off x="444500" y="2260603"/>
            <a:ext cx="584200" cy="393700"/>
          </a:xfrm>
          <a:custGeom>
            <a:avLst/>
            <a:gdLst/>
            <a:ahLst/>
            <a:cxnLst/>
            <a:rect l="l" t="t" r="r" b="b"/>
            <a:pathLst>
              <a:path w="584200" h="393700">
                <a:moveTo>
                  <a:pt x="584200" y="331939"/>
                </a:moveTo>
                <a:lnTo>
                  <a:pt x="0" y="331939"/>
                </a:lnTo>
                <a:lnTo>
                  <a:pt x="0" y="362813"/>
                </a:lnTo>
                <a:lnTo>
                  <a:pt x="3911" y="374154"/>
                </a:lnTo>
                <a:lnTo>
                  <a:pt x="14223" y="384048"/>
                </a:lnTo>
                <a:lnTo>
                  <a:pt x="28803" y="391045"/>
                </a:lnTo>
                <a:lnTo>
                  <a:pt x="45516" y="393700"/>
                </a:lnTo>
                <a:lnTo>
                  <a:pt x="531088" y="393700"/>
                </a:lnTo>
                <a:lnTo>
                  <a:pt x="552192" y="391045"/>
                </a:lnTo>
                <a:lnTo>
                  <a:pt x="569026" y="384048"/>
                </a:lnTo>
                <a:lnTo>
                  <a:pt x="580169" y="374154"/>
                </a:lnTo>
                <a:lnTo>
                  <a:pt x="584200" y="362813"/>
                </a:lnTo>
                <a:lnTo>
                  <a:pt x="257962" y="362813"/>
                </a:lnTo>
                <a:lnTo>
                  <a:pt x="257962" y="355092"/>
                </a:lnTo>
                <a:lnTo>
                  <a:pt x="584200" y="355092"/>
                </a:lnTo>
                <a:lnTo>
                  <a:pt x="584200" y="331939"/>
                </a:lnTo>
                <a:close/>
              </a:path>
              <a:path w="584200" h="393700">
                <a:moveTo>
                  <a:pt x="584200" y="355092"/>
                </a:moveTo>
                <a:lnTo>
                  <a:pt x="318655" y="355092"/>
                </a:lnTo>
                <a:lnTo>
                  <a:pt x="318655" y="362813"/>
                </a:lnTo>
                <a:lnTo>
                  <a:pt x="584200" y="362813"/>
                </a:lnTo>
                <a:lnTo>
                  <a:pt x="584200" y="355092"/>
                </a:lnTo>
                <a:close/>
              </a:path>
              <a:path w="584200" h="393700">
                <a:moveTo>
                  <a:pt x="455218" y="0"/>
                </a:moveTo>
                <a:lnTo>
                  <a:pt x="121386" y="0"/>
                </a:lnTo>
                <a:lnTo>
                  <a:pt x="104673" y="2893"/>
                </a:lnTo>
                <a:lnTo>
                  <a:pt x="90093" y="11576"/>
                </a:lnTo>
                <a:lnTo>
                  <a:pt x="79781" y="26049"/>
                </a:lnTo>
                <a:lnTo>
                  <a:pt x="75869" y="46316"/>
                </a:lnTo>
                <a:lnTo>
                  <a:pt x="75869" y="262458"/>
                </a:lnTo>
                <a:lnTo>
                  <a:pt x="79781" y="283931"/>
                </a:lnTo>
                <a:lnTo>
                  <a:pt x="90093" y="301059"/>
                </a:lnTo>
                <a:lnTo>
                  <a:pt x="104673" y="312396"/>
                </a:lnTo>
                <a:lnTo>
                  <a:pt x="121386" y="316496"/>
                </a:lnTo>
                <a:lnTo>
                  <a:pt x="455218" y="316496"/>
                </a:lnTo>
                <a:lnTo>
                  <a:pt x="476322" y="312396"/>
                </a:lnTo>
                <a:lnTo>
                  <a:pt x="493156" y="301059"/>
                </a:lnTo>
                <a:lnTo>
                  <a:pt x="504299" y="283931"/>
                </a:lnTo>
                <a:lnTo>
                  <a:pt x="505431" y="277901"/>
                </a:lnTo>
                <a:lnTo>
                  <a:pt x="121386" y="277901"/>
                </a:lnTo>
                <a:lnTo>
                  <a:pt x="113804" y="270179"/>
                </a:lnTo>
                <a:lnTo>
                  <a:pt x="113804" y="38595"/>
                </a:lnTo>
                <a:lnTo>
                  <a:pt x="506794" y="38595"/>
                </a:lnTo>
                <a:lnTo>
                  <a:pt x="504299" y="26049"/>
                </a:lnTo>
                <a:lnTo>
                  <a:pt x="493156" y="11576"/>
                </a:lnTo>
                <a:lnTo>
                  <a:pt x="476322" y="2893"/>
                </a:lnTo>
                <a:lnTo>
                  <a:pt x="455218" y="0"/>
                </a:lnTo>
                <a:close/>
              </a:path>
              <a:path w="584200" h="393700">
                <a:moveTo>
                  <a:pt x="506794" y="38595"/>
                </a:moveTo>
                <a:lnTo>
                  <a:pt x="462813" y="38595"/>
                </a:lnTo>
                <a:lnTo>
                  <a:pt x="462813" y="277901"/>
                </a:lnTo>
                <a:lnTo>
                  <a:pt x="505431" y="277901"/>
                </a:lnTo>
                <a:lnTo>
                  <a:pt x="508330" y="262458"/>
                </a:lnTo>
                <a:lnTo>
                  <a:pt x="508330" y="46316"/>
                </a:lnTo>
                <a:lnTo>
                  <a:pt x="506794" y="385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4F2CBE46-633E-4173-AF4A-D8F40ADC31D1}"/>
              </a:ext>
            </a:extLst>
          </p:cNvPr>
          <p:cNvSpPr/>
          <p:nvPr/>
        </p:nvSpPr>
        <p:spPr>
          <a:xfrm>
            <a:off x="6350000" y="2032000"/>
            <a:ext cx="2032000" cy="190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FCA6B5A5-6C12-4DF6-BDCC-72E1FF642A6F}"/>
              </a:ext>
            </a:extLst>
          </p:cNvPr>
          <p:cNvSpPr/>
          <p:nvPr/>
        </p:nvSpPr>
        <p:spPr>
          <a:xfrm>
            <a:off x="946150" y="3994150"/>
            <a:ext cx="7832090" cy="1802764"/>
          </a:xfrm>
          <a:custGeom>
            <a:avLst/>
            <a:gdLst/>
            <a:ahLst/>
            <a:cxnLst/>
            <a:rect l="l" t="t" r="r" b="b"/>
            <a:pathLst>
              <a:path w="7832090" h="1802764">
                <a:moveTo>
                  <a:pt x="0" y="0"/>
                </a:moveTo>
                <a:lnTo>
                  <a:pt x="7831903" y="0"/>
                </a:lnTo>
                <a:lnTo>
                  <a:pt x="7831903" y="1802480"/>
                </a:lnTo>
                <a:lnTo>
                  <a:pt x="0" y="1802480"/>
                </a:lnTo>
                <a:lnTo>
                  <a:pt x="0" y="0"/>
                </a:lnTo>
                <a:close/>
              </a:path>
            </a:pathLst>
          </a:custGeom>
          <a:ln w="12693">
            <a:solidFill>
              <a:srgbClr val="ADBAC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EAC2227C-400F-4B93-83DB-6BD858126AE2}"/>
              </a:ext>
            </a:extLst>
          </p:cNvPr>
          <p:cNvSpPr/>
          <p:nvPr/>
        </p:nvSpPr>
        <p:spPr>
          <a:xfrm>
            <a:off x="317500" y="4025900"/>
            <a:ext cx="850900" cy="889000"/>
          </a:xfrm>
          <a:custGeom>
            <a:avLst/>
            <a:gdLst/>
            <a:ahLst/>
            <a:cxnLst/>
            <a:rect l="l" t="t" r="r" b="b"/>
            <a:pathLst>
              <a:path w="850900" h="889000">
                <a:moveTo>
                  <a:pt x="425450" y="0"/>
                </a:moveTo>
                <a:lnTo>
                  <a:pt x="379091" y="2608"/>
                </a:lnTo>
                <a:lnTo>
                  <a:pt x="334179" y="10252"/>
                </a:lnTo>
                <a:lnTo>
                  <a:pt x="290972" y="22660"/>
                </a:lnTo>
                <a:lnTo>
                  <a:pt x="249731" y="39562"/>
                </a:lnTo>
                <a:lnTo>
                  <a:pt x="210714" y="60687"/>
                </a:lnTo>
                <a:lnTo>
                  <a:pt x="174182" y="85762"/>
                </a:lnTo>
                <a:lnTo>
                  <a:pt x="140393" y="114517"/>
                </a:lnTo>
                <a:lnTo>
                  <a:pt x="109608" y="146682"/>
                </a:lnTo>
                <a:lnTo>
                  <a:pt x="82085" y="181983"/>
                </a:lnTo>
                <a:lnTo>
                  <a:pt x="58085" y="220152"/>
                </a:lnTo>
                <a:lnTo>
                  <a:pt x="37866" y="260915"/>
                </a:lnTo>
                <a:lnTo>
                  <a:pt x="21689" y="304003"/>
                </a:lnTo>
                <a:lnTo>
                  <a:pt x="9812" y="349144"/>
                </a:lnTo>
                <a:lnTo>
                  <a:pt x="2496" y="396066"/>
                </a:lnTo>
                <a:lnTo>
                  <a:pt x="0" y="444500"/>
                </a:lnTo>
                <a:lnTo>
                  <a:pt x="2496" y="492933"/>
                </a:lnTo>
                <a:lnTo>
                  <a:pt x="9812" y="539855"/>
                </a:lnTo>
                <a:lnTo>
                  <a:pt x="21689" y="584996"/>
                </a:lnTo>
                <a:lnTo>
                  <a:pt x="37866" y="628084"/>
                </a:lnTo>
                <a:lnTo>
                  <a:pt x="58085" y="668847"/>
                </a:lnTo>
                <a:lnTo>
                  <a:pt x="82085" y="707016"/>
                </a:lnTo>
                <a:lnTo>
                  <a:pt x="109608" y="742317"/>
                </a:lnTo>
                <a:lnTo>
                  <a:pt x="140393" y="774482"/>
                </a:lnTo>
                <a:lnTo>
                  <a:pt x="174182" y="803237"/>
                </a:lnTo>
                <a:lnTo>
                  <a:pt x="210714" y="828312"/>
                </a:lnTo>
                <a:lnTo>
                  <a:pt x="249731" y="849437"/>
                </a:lnTo>
                <a:lnTo>
                  <a:pt x="290972" y="866339"/>
                </a:lnTo>
                <a:lnTo>
                  <a:pt x="334179" y="878747"/>
                </a:lnTo>
                <a:lnTo>
                  <a:pt x="379091" y="886391"/>
                </a:lnTo>
                <a:lnTo>
                  <a:pt x="425450" y="889000"/>
                </a:lnTo>
                <a:lnTo>
                  <a:pt x="471808" y="886391"/>
                </a:lnTo>
                <a:lnTo>
                  <a:pt x="516720" y="878747"/>
                </a:lnTo>
                <a:lnTo>
                  <a:pt x="559927" y="866339"/>
                </a:lnTo>
                <a:lnTo>
                  <a:pt x="601168" y="849437"/>
                </a:lnTo>
                <a:lnTo>
                  <a:pt x="640185" y="828312"/>
                </a:lnTo>
                <a:lnTo>
                  <a:pt x="676717" y="803237"/>
                </a:lnTo>
                <a:lnTo>
                  <a:pt x="710506" y="774482"/>
                </a:lnTo>
                <a:lnTo>
                  <a:pt x="741291" y="742317"/>
                </a:lnTo>
                <a:lnTo>
                  <a:pt x="768814" y="707016"/>
                </a:lnTo>
                <a:lnTo>
                  <a:pt x="792814" y="668847"/>
                </a:lnTo>
                <a:lnTo>
                  <a:pt x="813033" y="628084"/>
                </a:lnTo>
                <a:lnTo>
                  <a:pt x="829210" y="584996"/>
                </a:lnTo>
                <a:lnTo>
                  <a:pt x="841087" y="539855"/>
                </a:lnTo>
                <a:lnTo>
                  <a:pt x="848403" y="492933"/>
                </a:lnTo>
                <a:lnTo>
                  <a:pt x="850900" y="444500"/>
                </a:lnTo>
                <a:lnTo>
                  <a:pt x="848403" y="396066"/>
                </a:lnTo>
                <a:lnTo>
                  <a:pt x="841087" y="349144"/>
                </a:lnTo>
                <a:lnTo>
                  <a:pt x="829210" y="304003"/>
                </a:lnTo>
                <a:lnTo>
                  <a:pt x="813033" y="260915"/>
                </a:lnTo>
                <a:lnTo>
                  <a:pt x="792814" y="220152"/>
                </a:lnTo>
                <a:lnTo>
                  <a:pt x="768814" y="181983"/>
                </a:lnTo>
                <a:lnTo>
                  <a:pt x="741291" y="146682"/>
                </a:lnTo>
                <a:lnTo>
                  <a:pt x="710506" y="114517"/>
                </a:lnTo>
                <a:lnTo>
                  <a:pt x="676717" y="85762"/>
                </a:lnTo>
                <a:lnTo>
                  <a:pt x="640185" y="60687"/>
                </a:lnTo>
                <a:lnTo>
                  <a:pt x="601168" y="39562"/>
                </a:lnTo>
                <a:lnTo>
                  <a:pt x="559927" y="22660"/>
                </a:lnTo>
                <a:lnTo>
                  <a:pt x="516720" y="10252"/>
                </a:lnTo>
                <a:lnTo>
                  <a:pt x="471808" y="2608"/>
                </a:lnTo>
                <a:lnTo>
                  <a:pt x="425450" y="0"/>
                </a:lnTo>
                <a:close/>
              </a:path>
            </a:pathLst>
          </a:custGeom>
          <a:solidFill>
            <a:srgbClr val="6E86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745BA5F2-5D59-43AB-A579-36E4F1D73595}"/>
              </a:ext>
            </a:extLst>
          </p:cNvPr>
          <p:cNvSpPr/>
          <p:nvPr/>
        </p:nvSpPr>
        <p:spPr>
          <a:xfrm>
            <a:off x="520705" y="4216401"/>
            <a:ext cx="431800" cy="635000"/>
          </a:xfrm>
          <a:custGeom>
            <a:avLst/>
            <a:gdLst/>
            <a:ahLst/>
            <a:cxnLst/>
            <a:rect l="l" t="t" r="r" b="b"/>
            <a:pathLst>
              <a:path w="431800" h="635000">
                <a:moveTo>
                  <a:pt x="215900" y="0"/>
                </a:moveTo>
                <a:lnTo>
                  <a:pt x="171565" y="4836"/>
                </a:lnTo>
                <a:lnTo>
                  <a:pt x="128133" y="18631"/>
                </a:lnTo>
                <a:lnTo>
                  <a:pt x="87758" y="40308"/>
                </a:lnTo>
                <a:lnTo>
                  <a:pt x="52600" y="68793"/>
                </a:lnTo>
                <a:lnTo>
                  <a:pt x="24816" y="103012"/>
                </a:lnTo>
                <a:lnTo>
                  <a:pt x="6563" y="141890"/>
                </a:lnTo>
                <a:lnTo>
                  <a:pt x="0" y="184353"/>
                </a:lnTo>
                <a:lnTo>
                  <a:pt x="3694" y="219239"/>
                </a:lnTo>
                <a:lnTo>
                  <a:pt x="14135" y="248365"/>
                </a:lnTo>
                <a:lnTo>
                  <a:pt x="30357" y="273651"/>
                </a:lnTo>
                <a:lnTo>
                  <a:pt x="51396" y="297014"/>
                </a:lnTo>
                <a:lnTo>
                  <a:pt x="69709" y="323418"/>
                </a:lnTo>
                <a:lnTo>
                  <a:pt x="89949" y="354625"/>
                </a:lnTo>
                <a:lnTo>
                  <a:pt x="106334" y="387751"/>
                </a:lnTo>
                <a:lnTo>
                  <a:pt x="113080" y="419912"/>
                </a:lnTo>
                <a:lnTo>
                  <a:pt x="105533" y="427597"/>
                </a:lnTo>
                <a:lnTo>
                  <a:pt x="98947" y="435279"/>
                </a:lnTo>
                <a:lnTo>
                  <a:pt x="94287" y="442962"/>
                </a:lnTo>
                <a:lnTo>
                  <a:pt x="92519" y="450646"/>
                </a:lnTo>
                <a:lnTo>
                  <a:pt x="94126" y="458325"/>
                </a:lnTo>
                <a:lnTo>
                  <a:pt x="101199" y="473688"/>
                </a:lnTo>
                <a:lnTo>
                  <a:pt x="102806" y="481368"/>
                </a:lnTo>
                <a:lnTo>
                  <a:pt x="92519" y="491617"/>
                </a:lnTo>
                <a:lnTo>
                  <a:pt x="92519" y="501853"/>
                </a:lnTo>
                <a:lnTo>
                  <a:pt x="94287" y="515455"/>
                </a:lnTo>
                <a:lnTo>
                  <a:pt x="98947" y="526176"/>
                </a:lnTo>
                <a:lnTo>
                  <a:pt x="105533" y="534978"/>
                </a:lnTo>
                <a:lnTo>
                  <a:pt x="113080" y="542823"/>
                </a:lnTo>
                <a:lnTo>
                  <a:pt x="113080" y="553059"/>
                </a:lnTo>
                <a:lnTo>
                  <a:pt x="116614" y="572427"/>
                </a:lnTo>
                <a:lnTo>
                  <a:pt x="125931" y="585069"/>
                </a:lnTo>
                <a:lnTo>
                  <a:pt x="139103" y="591950"/>
                </a:lnTo>
                <a:lnTo>
                  <a:pt x="154203" y="594029"/>
                </a:lnTo>
                <a:lnTo>
                  <a:pt x="165291" y="613391"/>
                </a:lnTo>
                <a:lnTo>
                  <a:pt x="181198" y="626035"/>
                </a:lnTo>
                <a:lnTo>
                  <a:pt x="199032" y="632918"/>
                </a:lnTo>
                <a:lnTo>
                  <a:pt x="215900" y="635000"/>
                </a:lnTo>
                <a:lnTo>
                  <a:pt x="237100" y="632918"/>
                </a:lnTo>
                <a:lnTo>
                  <a:pt x="254447" y="626035"/>
                </a:lnTo>
                <a:lnTo>
                  <a:pt x="267942" y="613391"/>
                </a:lnTo>
                <a:lnTo>
                  <a:pt x="277583" y="594029"/>
                </a:lnTo>
                <a:lnTo>
                  <a:pt x="292683" y="591950"/>
                </a:lnTo>
                <a:lnTo>
                  <a:pt x="305855" y="585069"/>
                </a:lnTo>
                <a:lnTo>
                  <a:pt x="315172" y="572427"/>
                </a:lnTo>
                <a:lnTo>
                  <a:pt x="318706" y="553059"/>
                </a:lnTo>
                <a:lnTo>
                  <a:pt x="318706" y="542823"/>
                </a:lnTo>
                <a:lnTo>
                  <a:pt x="326253" y="534978"/>
                </a:lnTo>
                <a:lnTo>
                  <a:pt x="332840" y="526176"/>
                </a:lnTo>
                <a:lnTo>
                  <a:pt x="337499" y="515455"/>
                </a:lnTo>
                <a:lnTo>
                  <a:pt x="339267" y="501853"/>
                </a:lnTo>
                <a:lnTo>
                  <a:pt x="339267" y="491617"/>
                </a:lnTo>
                <a:lnTo>
                  <a:pt x="328980" y="481368"/>
                </a:lnTo>
                <a:lnTo>
                  <a:pt x="330588" y="473688"/>
                </a:lnTo>
                <a:lnTo>
                  <a:pt x="337660" y="458325"/>
                </a:lnTo>
                <a:lnTo>
                  <a:pt x="339267" y="450646"/>
                </a:lnTo>
                <a:lnTo>
                  <a:pt x="337499" y="442962"/>
                </a:lnTo>
                <a:lnTo>
                  <a:pt x="332840" y="435279"/>
                </a:lnTo>
                <a:lnTo>
                  <a:pt x="326253" y="427597"/>
                </a:lnTo>
                <a:lnTo>
                  <a:pt x="318706" y="419912"/>
                </a:lnTo>
                <a:lnTo>
                  <a:pt x="320853" y="409676"/>
                </a:lnTo>
                <a:lnTo>
                  <a:pt x="164490" y="409676"/>
                </a:lnTo>
                <a:lnTo>
                  <a:pt x="160795" y="378948"/>
                </a:lnTo>
                <a:lnTo>
                  <a:pt x="150353" y="348221"/>
                </a:lnTo>
                <a:lnTo>
                  <a:pt x="134127" y="317493"/>
                </a:lnTo>
                <a:lnTo>
                  <a:pt x="113080" y="286766"/>
                </a:lnTo>
                <a:lnTo>
                  <a:pt x="105373" y="280688"/>
                </a:lnTo>
                <a:lnTo>
                  <a:pt x="89952" y="272371"/>
                </a:lnTo>
                <a:lnTo>
                  <a:pt x="82245" y="266293"/>
                </a:lnTo>
                <a:lnTo>
                  <a:pt x="74692" y="249168"/>
                </a:lnTo>
                <a:lnTo>
                  <a:pt x="68106" y="229161"/>
                </a:lnTo>
                <a:lnTo>
                  <a:pt x="63449" y="207236"/>
                </a:lnTo>
                <a:lnTo>
                  <a:pt x="61683" y="184353"/>
                </a:lnTo>
                <a:lnTo>
                  <a:pt x="70813" y="140106"/>
                </a:lnTo>
                <a:lnTo>
                  <a:pt x="95240" y="105694"/>
                </a:lnTo>
                <a:lnTo>
                  <a:pt x="130524" y="81116"/>
                </a:lnTo>
                <a:lnTo>
                  <a:pt x="172224" y="66370"/>
                </a:lnTo>
                <a:lnTo>
                  <a:pt x="215900" y="61455"/>
                </a:lnTo>
                <a:lnTo>
                  <a:pt x="370137" y="61455"/>
                </a:lnTo>
                <a:lnTo>
                  <a:pt x="344035" y="40308"/>
                </a:lnTo>
                <a:lnTo>
                  <a:pt x="303661" y="18631"/>
                </a:lnTo>
                <a:lnTo>
                  <a:pt x="260230" y="4836"/>
                </a:lnTo>
                <a:lnTo>
                  <a:pt x="215900" y="0"/>
                </a:lnTo>
                <a:close/>
              </a:path>
              <a:path w="431800" h="635000">
                <a:moveTo>
                  <a:pt x="370137" y="61455"/>
                </a:moveTo>
                <a:lnTo>
                  <a:pt x="215900" y="61455"/>
                </a:lnTo>
                <a:lnTo>
                  <a:pt x="259569" y="66370"/>
                </a:lnTo>
                <a:lnTo>
                  <a:pt x="301265" y="81116"/>
                </a:lnTo>
                <a:lnTo>
                  <a:pt x="336547" y="105694"/>
                </a:lnTo>
                <a:lnTo>
                  <a:pt x="360974" y="140106"/>
                </a:lnTo>
                <a:lnTo>
                  <a:pt x="370103" y="184353"/>
                </a:lnTo>
                <a:lnTo>
                  <a:pt x="368337" y="207236"/>
                </a:lnTo>
                <a:lnTo>
                  <a:pt x="357094" y="249168"/>
                </a:lnTo>
                <a:lnTo>
                  <a:pt x="326414" y="280688"/>
                </a:lnTo>
                <a:lnTo>
                  <a:pt x="318706" y="286766"/>
                </a:lnTo>
                <a:lnTo>
                  <a:pt x="297659" y="317493"/>
                </a:lnTo>
                <a:lnTo>
                  <a:pt x="281433" y="348221"/>
                </a:lnTo>
                <a:lnTo>
                  <a:pt x="270991" y="378948"/>
                </a:lnTo>
                <a:lnTo>
                  <a:pt x="267296" y="409676"/>
                </a:lnTo>
                <a:lnTo>
                  <a:pt x="320853" y="409676"/>
                </a:lnTo>
                <a:lnTo>
                  <a:pt x="325453" y="387751"/>
                </a:lnTo>
                <a:lnTo>
                  <a:pt x="341837" y="354625"/>
                </a:lnTo>
                <a:lnTo>
                  <a:pt x="362077" y="323418"/>
                </a:lnTo>
                <a:lnTo>
                  <a:pt x="380390" y="297014"/>
                </a:lnTo>
                <a:lnTo>
                  <a:pt x="401437" y="273651"/>
                </a:lnTo>
                <a:lnTo>
                  <a:pt x="417663" y="248365"/>
                </a:lnTo>
                <a:lnTo>
                  <a:pt x="428105" y="219239"/>
                </a:lnTo>
                <a:lnTo>
                  <a:pt x="431800" y="184353"/>
                </a:lnTo>
                <a:lnTo>
                  <a:pt x="425235" y="141890"/>
                </a:lnTo>
                <a:lnTo>
                  <a:pt x="406981" y="103012"/>
                </a:lnTo>
                <a:lnTo>
                  <a:pt x="379195" y="68793"/>
                </a:lnTo>
                <a:lnTo>
                  <a:pt x="370137" y="61455"/>
                </a:lnTo>
                <a:close/>
              </a:path>
              <a:path w="431800" h="635000">
                <a:moveTo>
                  <a:pt x="215900" y="122897"/>
                </a:moveTo>
                <a:lnTo>
                  <a:pt x="205612" y="122897"/>
                </a:lnTo>
                <a:lnTo>
                  <a:pt x="205612" y="153631"/>
                </a:lnTo>
                <a:lnTo>
                  <a:pt x="215900" y="153631"/>
                </a:lnTo>
                <a:lnTo>
                  <a:pt x="234212" y="155551"/>
                </a:lnTo>
                <a:lnTo>
                  <a:pt x="254452" y="161310"/>
                </a:lnTo>
                <a:lnTo>
                  <a:pt x="270837" y="170910"/>
                </a:lnTo>
                <a:lnTo>
                  <a:pt x="277583" y="184353"/>
                </a:lnTo>
                <a:lnTo>
                  <a:pt x="279349" y="191877"/>
                </a:lnTo>
                <a:lnTo>
                  <a:pt x="284006" y="198439"/>
                </a:lnTo>
                <a:lnTo>
                  <a:pt x="290592" y="203078"/>
                </a:lnTo>
                <a:lnTo>
                  <a:pt x="298145" y="204838"/>
                </a:lnTo>
                <a:lnTo>
                  <a:pt x="308419" y="194602"/>
                </a:lnTo>
                <a:lnTo>
                  <a:pt x="308419" y="184353"/>
                </a:lnTo>
                <a:lnTo>
                  <a:pt x="299746" y="157466"/>
                </a:lnTo>
                <a:lnTo>
                  <a:pt x="277580" y="138261"/>
                </a:lnTo>
                <a:lnTo>
                  <a:pt x="247704" y="126738"/>
                </a:lnTo>
                <a:lnTo>
                  <a:pt x="215900" y="1228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2A1E2CA1-EB6E-4CE2-B2F6-95E8693DEB7D}"/>
              </a:ext>
            </a:extLst>
          </p:cNvPr>
          <p:cNvSpPr txBox="1"/>
          <p:nvPr/>
        </p:nvSpPr>
        <p:spPr>
          <a:xfrm>
            <a:off x="1375676" y="1936750"/>
            <a:ext cx="4783824" cy="1965923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9050">
              <a:lnSpc>
                <a:spcPts val="1500"/>
              </a:lnSpc>
              <a:spcBef>
                <a:spcPts val="830"/>
              </a:spcBef>
            </a:pPr>
            <a:r>
              <a:rPr lang="zh-CN" altLang="en-US" sz="1400" b="1" spc="245" dirty="0">
                <a:solidFill>
                  <a:srgbClr val="FF0000"/>
                </a:solidFill>
                <a:latin typeface="Microsoft JhengHei"/>
                <a:cs typeface="Microsoft JhengHei"/>
              </a:rPr>
              <a:t>分类问题</a:t>
            </a:r>
            <a:r>
              <a:rPr lang="en-US" altLang="zh-CN" sz="1400" b="1" spc="245" dirty="0">
                <a:solidFill>
                  <a:srgbClr val="FF0000"/>
                </a:solidFill>
                <a:latin typeface="Microsoft JhengHei"/>
                <a:cs typeface="Microsoft JhengHei"/>
              </a:rPr>
              <a:t>(</a:t>
            </a:r>
            <a:r>
              <a:rPr lang="zh-CN" altLang="en-US" sz="1400" b="1" spc="245" dirty="0">
                <a:solidFill>
                  <a:srgbClr val="FF0000"/>
                </a:solidFill>
                <a:latin typeface="Microsoft JhengHei"/>
                <a:cs typeface="Microsoft JhengHei"/>
              </a:rPr>
              <a:t>监督学习</a:t>
            </a:r>
            <a:r>
              <a:rPr lang="en-US" altLang="zh-CN" sz="1400" b="1" spc="245" dirty="0">
                <a:solidFill>
                  <a:srgbClr val="FF0000"/>
                </a:solidFill>
                <a:latin typeface="Microsoft JhengHei"/>
                <a:cs typeface="Microsoft JhengHei"/>
              </a:rPr>
              <a:t>)</a:t>
            </a:r>
            <a:r>
              <a:rPr lang="zh-CN" altLang="en-US" sz="1400" b="1" spc="245" dirty="0">
                <a:solidFill>
                  <a:srgbClr val="FF0000"/>
                </a:solidFill>
                <a:latin typeface="Microsoft JhengHei"/>
                <a:cs typeface="Microsoft JhengHei"/>
              </a:rPr>
              <a:t>：</a:t>
            </a:r>
            <a:endParaRPr lang="en-US" altLang="zh-CN" sz="1400" b="1" spc="245" dirty="0">
              <a:solidFill>
                <a:srgbClr val="FF0000"/>
              </a:solidFill>
              <a:latin typeface="Microsoft JhengHei"/>
              <a:cs typeface="Microsoft JhengHei"/>
            </a:endParaRPr>
          </a:p>
          <a:p>
            <a:pPr marL="279400" indent="-266700">
              <a:lnSpc>
                <a:spcPts val="1500"/>
              </a:lnSpc>
              <a:spcBef>
                <a:spcPts val="102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zh-CN" altLang="en-US" sz="1400" spc="110" dirty="0">
                <a:latin typeface="Microsoft JhengHei"/>
                <a:cs typeface="Microsoft JhengHei"/>
              </a:rPr>
              <a:t>根据数据样本上抽取出的特征，判定其属于有限个类别中的哪一个</a:t>
            </a:r>
            <a:endParaRPr lang="en-US" altLang="zh-CN" sz="1400" spc="110" dirty="0">
              <a:latin typeface="Microsoft JhengHei"/>
              <a:cs typeface="Microsoft JhengHei"/>
            </a:endParaRPr>
          </a:p>
          <a:p>
            <a:pPr marL="279400" indent="-266700">
              <a:lnSpc>
                <a:spcPts val="1500"/>
              </a:lnSpc>
              <a:spcBef>
                <a:spcPts val="102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zh-CN" altLang="en-US" sz="1400" spc="110" dirty="0">
                <a:latin typeface="Microsoft JhengHei"/>
                <a:cs typeface="Microsoft JhengHei"/>
              </a:rPr>
              <a:t>垃圾邮件识别（垃圾邮件、正常邮件）</a:t>
            </a:r>
            <a:endParaRPr lang="en-US" altLang="zh-CN" sz="1400" spc="110" dirty="0">
              <a:latin typeface="Microsoft JhengHei"/>
              <a:cs typeface="Microsoft JhengHei"/>
            </a:endParaRPr>
          </a:p>
          <a:p>
            <a:pPr marL="279400" indent="-266700">
              <a:lnSpc>
                <a:spcPts val="1500"/>
              </a:lnSpc>
              <a:spcBef>
                <a:spcPts val="102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zh-CN" altLang="en-US" sz="1400" spc="110" dirty="0">
                <a:latin typeface="Microsoft JhengHei"/>
                <a:cs typeface="Microsoft JhengHei"/>
              </a:rPr>
              <a:t>文本情感分析（正、负、中性）</a:t>
            </a:r>
            <a:endParaRPr lang="en-US" altLang="zh-CN" sz="1400" spc="110" dirty="0">
              <a:latin typeface="Microsoft JhengHei"/>
              <a:cs typeface="Microsoft JhengHei"/>
            </a:endParaRPr>
          </a:p>
          <a:p>
            <a:pPr marL="279400" indent="-266700">
              <a:lnSpc>
                <a:spcPts val="1500"/>
              </a:lnSpc>
              <a:spcBef>
                <a:spcPts val="102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zh-CN" altLang="en-US" sz="1400" spc="110" dirty="0">
                <a:latin typeface="Microsoft JhengHei"/>
                <a:cs typeface="Microsoft JhengHei"/>
              </a:rPr>
              <a:t>图像内容识别（喵星人、汪星人、人类、草泥马、都不是）</a:t>
            </a:r>
            <a:endParaRPr sz="1400" dirty="0">
              <a:latin typeface="Microsoft JhengHei"/>
              <a:cs typeface="Microsoft JhengHei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8F02CF1E-CE90-428C-A2F7-10D20FD1CF0F}"/>
              </a:ext>
            </a:extLst>
          </p:cNvPr>
          <p:cNvSpPr txBox="1"/>
          <p:nvPr/>
        </p:nvSpPr>
        <p:spPr>
          <a:xfrm>
            <a:off x="1353454" y="4080046"/>
            <a:ext cx="4783824" cy="1581202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9050">
              <a:lnSpc>
                <a:spcPts val="1500"/>
              </a:lnSpc>
              <a:spcBef>
                <a:spcPts val="830"/>
              </a:spcBef>
            </a:pPr>
            <a:r>
              <a:rPr lang="zh-CN" altLang="en-US" sz="1400" b="1" spc="245" dirty="0">
                <a:solidFill>
                  <a:srgbClr val="FF0000"/>
                </a:solidFill>
                <a:latin typeface="Microsoft JhengHei"/>
                <a:cs typeface="Microsoft JhengHei"/>
              </a:rPr>
              <a:t>回归问题</a:t>
            </a:r>
            <a:r>
              <a:rPr lang="en-US" altLang="zh-CN" sz="1400" b="1" spc="245" dirty="0">
                <a:solidFill>
                  <a:srgbClr val="FF0000"/>
                </a:solidFill>
                <a:latin typeface="Microsoft JhengHei"/>
                <a:cs typeface="Microsoft JhengHei"/>
              </a:rPr>
              <a:t>(</a:t>
            </a:r>
            <a:r>
              <a:rPr lang="zh-CN" altLang="en-US" sz="1400" b="1" spc="245" dirty="0">
                <a:solidFill>
                  <a:srgbClr val="FF0000"/>
                </a:solidFill>
                <a:latin typeface="Microsoft JhengHei"/>
                <a:cs typeface="Microsoft JhengHei"/>
              </a:rPr>
              <a:t>监督学习</a:t>
            </a:r>
            <a:r>
              <a:rPr lang="en-US" altLang="zh-CN" sz="1400" b="1" spc="245" dirty="0">
                <a:solidFill>
                  <a:srgbClr val="FF0000"/>
                </a:solidFill>
                <a:latin typeface="Microsoft JhengHei"/>
                <a:cs typeface="Microsoft JhengHei"/>
              </a:rPr>
              <a:t>)</a:t>
            </a:r>
            <a:r>
              <a:rPr lang="zh-CN" altLang="en-US" sz="1400" b="1" spc="245" dirty="0">
                <a:solidFill>
                  <a:srgbClr val="FF0000"/>
                </a:solidFill>
                <a:latin typeface="Microsoft JhengHei"/>
                <a:cs typeface="Microsoft JhengHei"/>
              </a:rPr>
              <a:t>：</a:t>
            </a:r>
            <a:endParaRPr lang="en-US" altLang="zh-CN" sz="1400" b="1" spc="245" dirty="0">
              <a:solidFill>
                <a:srgbClr val="FF0000"/>
              </a:solidFill>
              <a:latin typeface="Microsoft JhengHei"/>
              <a:cs typeface="Microsoft JhengHei"/>
            </a:endParaRPr>
          </a:p>
          <a:p>
            <a:pPr marL="279400" indent="-266700">
              <a:lnSpc>
                <a:spcPts val="1500"/>
              </a:lnSpc>
              <a:spcBef>
                <a:spcPts val="102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zh-CN" altLang="en-US" sz="1400" spc="110" dirty="0">
                <a:latin typeface="Microsoft JhengHei"/>
                <a:cs typeface="Microsoft JhengHei"/>
              </a:rPr>
              <a:t>根据数据样本上抽取出的特征，预测连续值结果</a:t>
            </a:r>
            <a:endParaRPr lang="en-US" altLang="zh-CN" sz="1400" spc="110" dirty="0">
              <a:latin typeface="Microsoft JhengHei"/>
              <a:cs typeface="Microsoft JhengHei"/>
            </a:endParaRPr>
          </a:p>
          <a:p>
            <a:pPr marL="279400" indent="-266700">
              <a:lnSpc>
                <a:spcPts val="1500"/>
              </a:lnSpc>
              <a:spcBef>
                <a:spcPts val="102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en-US" altLang="zh-CN" sz="1400" spc="110" dirty="0">
                <a:latin typeface="Microsoft JhengHei"/>
                <a:cs typeface="Microsoft JhengHei"/>
              </a:rPr>
              <a:t>《</a:t>
            </a:r>
            <a:r>
              <a:rPr lang="zh-CN" altLang="en-US" sz="1400" spc="110" dirty="0">
                <a:latin typeface="Microsoft JhengHei"/>
                <a:cs typeface="Microsoft JhengHei"/>
              </a:rPr>
              <a:t>哪吒</a:t>
            </a:r>
            <a:r>
              <a:rPr lang="en-US" altLang="zh-CN" sz="1400" spc="110" dirty="0">
                <a:latin typeface="Microsoft JhengHei"/>
                <a:cs typeface="Microsoft JhengHei"/>
              </a:rPr>
              <a:t>》</a:t>
            </a:r>
            <a:r>
              <a:rPr lang="zh-CN" altLang="en-US" sz="1400" spc="110" dirty="0">
                <a:latin typeface="Microsoft JhengHei"/>
                <a:cs typeface="Microsoft JhengHei"/>
              </a:rPr>
              <a:t>票房值</a:t>
            </a:r>
            <a:endParaRPr lang="en-US" altLang="zh-CN" sz="1400" spc="110" dirty="0">
              <a:latin typeface="Microsoft JhengHei"/>
              <a:cs typeface="Microsoft JhengHei"/>
            </a:endParaRPr>
          </a:p>
          <a:p>
            <a:pPr marL="279400" indent="-266700">
              <a:lnSpc>
                <a:spcPts val="1500"/>
              </a:lnSpc>
              <a:spcBef>
                <a:spcPts val="102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zh-CN" altLang="en-US" sz="1400" spc="110" dirty="0">
                <a:latin typeface="Microsoft JhengHei"/>
                <a:cs typeface="Microsoft JhengHei"/>
              </a:rPr>
              <a:t>帝都房价具体值</a:t>
            </a:r>
            <a:endParaRPr lang="en-US" altLang="zh-CN" sz="1400" spc="110" dirty="0">
              <a:latin typeface="Microsoft JhengHei"/>
              <a:cs typeface="Microsoft JhengHei"/>
            </a:endParaRPr>
          </a:p>
          <a:p>
            <a:pPr marL="279400" indent="-266700">
              <a:lnSpc>
                <a:spcPts val="1500"/>
              </a:lnSpc>
              <a:spcBef>
                <a:spcPts val="102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zh-CN" altLang="en-US" sz="1400" dirty="0">
                <a:latin typeface="Microsoft JhengHei"/>
                <a:cs typeface="Microsoft JhengHei"/>
              </a:rPr>
              <a:t>易烊千玺颜值</a:t>
            </a:r>
            <a:endParaRPr sz="1400" dirty="0">
              <a:latin typeface="Microsoft JhengHei"/>
              <a:cs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206546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634E3-7554-48D0-8175-839C118421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机器学习问题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ED2052-C470-4517-B9F6-1E690A14B52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249072-FEFE-4CC4-BBD0-985272FF03D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FD4D9B55-A802-48DA-8870-FC46FB5EB5A5}"/>
              </a:ext>
            </a:extLst>
          </p:cNvPr>
          <p:cNvSpPr/>
          <p:nvPr/>
        </p:nvSpPr>
        <p:spPr>
          <a:xfrm>
            <a:off x="6350000" y="2044700"/>
            <a:ext cx="2032000" cy="176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FEB2473A-F510-42C1-9974-991B54AB4CFA}"/>
              </a:ext>
            </a:extLst>
          </p:cNvPr>
          <p:cNvSpPr/>
          <p:nvPr/>
        </p:nvSpPr>
        <p:spPr>
          <a:xfrm>
            <a:off x="933450" y="1936750"/>
            <a:ext cx="7844790" cy="1942464"/>
          </a:xfrm>
          <a:custGeom>
            <a:avLst/>
            <a:gdLst/>
            <a:ahLst/>
            <a:cxnLst/>
            <a:rect l="l" t="t" r="r" b="b"/>
            <a:pathLst>
              <a:path w="7844790" h="1942464">
                <a:moveTo>
                  <a:pt x="0" y="0"/>
                </a:moveTo>
                <a:lnTo>
                  <a:pt x="7844597" y="0"/>
                </a:lnTo>
                <a:lnTo>
                  <a:pt x="7844597" y="1942109"/>
                </a:lnTo>
                <a:lnTo>
                  <a:pt x="0" y="1942109"/>
                </a:lnTo>
                <a:lnTo>
                  <a:pt x="0" y="0"/>
                </a:lnTo>
                <a:close/>
              </a:path>
            </a:pathLst>
          </a:custGeom>
          <a:ln w="12693">
            <a:solidFill>
              <a:srgbClr val="ADBAC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4A227BCF-24FE-4477-B903-83242D387B81}"/>
              </a:ext>
            </a:extLst>
          </p:cNvPr>
          <p:cNvSpPr/>
          <p:nvPr/>
        </p:nvSpPr>
        <p:spPr>
          <a:xfrm>
            <a:off x="317500" y="1955800"/>
            <a:ext cx="850900" cy="850900"/>
          </a:xfrm>
          <a:custGeom>
            <a:avLst/>
            <a:gdLst/>
            <a:ahLst/>
            <a:cxnLst/>
            <a:rect l="l" t="t" r="r" b="b"/>
            <a:pathLst>
              <a:path w="850900" h="850900">
                <a:moveTo>
                  <a:pt x="425450" y="0"/>
                </a:moveTo>
                <a:lnTo>
                  <a:pt x="379091" y="2496"/>
                </a:lnTo>
                <a:lnTo>
                  <a:pt x="334179" y="9813"/>
                </a:lnTo>
                <a:lnTo>
                  <a:pt x="290972" y="21690"/>
                </a:lnTo>
                <a:lnTo>
                  <a:pt x="249731" y="37868"/>
                </a:lnTo>
                <a:lnTo>
                  <a:pt x="210714" y="58087"/>
                </a:lnTo>
                <a:lnTo>
                  <a:pt x="174182" y="82089"/>
                </a:lnTo>
                <a:lnTo>
                  <a:pt x="140393" y="109612"/>
                </a:lnTo>
                <a:lnTo>
                  <a:pt x="109608" y="140398"/>
                </a:lnTo>
                <a:lnTo>
                  <a:pt x="82085" y="174187"/>
                </a:lnTo>
                <a:lnTo>
                  <a:pt x="58085" y="210720"/>
                </a:lnTo>
                <a:lnTo>
                  <a:pt x="37866" y="249736"/>
                </a:lnTo>
                <a:lnTo>
                  <a:pt x="21689" y="290977"/>
                </a:lnTo>
                <a:lnTo>
                  <a:pt x="9812" y="334183"/>
                </a:lnTo>
                <a:lnTo>
                  <a:pt x="2496" y="379093"/>
                </a:lnTo>
                <a:lnTo>
                  <a:pt x="0" y="425450"/>
                </a:lnTo>
                <a:lnTo>
                  <a:pt x="2496" y="471806"/>
                </a:lnTo>
                <a:lnTo>
                  <a:pt x="9812" y="516716"/>
                </a:lnTo>
                <a:lnTo>
                  <a:pt x="21689" y="559922"/>
                </a:lnTo>
                <a:lnTo>
                  <a:pt x="37866" y="601163"/>
                </a:lnTo>
                <a:lnTo>
                  <a:pt x="58085" y="640179"/>
                </a:lnTo>
                <a:lnTo>
                  <a:pt x="82085" y="676712"/>
                </a:lnTo>
                <a:lnTo>
                  <a:pt x="109608" y="710501"/>
                </a:lnTo>
                <a:lnTo>
                  <a:pt x="140393" y="741287"/>
                </a:lnTo>
                <a:lnTo>
                  <a:pt x="174182" y="768810"/>
                </a:lnTo>
                <a:lnTo>
                  <a:pt x="210714" y="792812"/>
                </a:lnTo>
                <a:lnTo>
                  <a:pt x="249731" y="813031"/>
                </a:lnTo>
                <a:lnTo>
                  <a:pt x="290972" y="829209"/>
                </a:lnTo>
                <a:lnTo>
                  <a:pt x="334179" y="841086"/>
                </a:lnTo>
                <a:lnTo>
                  <a:pt x="379091" y="848403"/>
                </a:lnTo>
                <a:lnTo>
                  <a:pt x="425450" y="850900"/>
                </a:lnTo>
                <a:lnTo>
                  <a:pt x="471808" y="848403"/>
                </a:lnTo>
                <a:lnTo>
                  <a:pt x="516720" y="841086"/>
                </a:lnTo>
                <a:lnTo>
                  <a:pt x="559927" y="829209"/>
                </a:lnTo>
                <a:lnTo>
                  <a:pt x="601168" y="813031"/>
                </a:lnTo>
                <a:lnTo>
                  <a:pt x="640185" y="792812"/>
                </a:lnTo>
                <a:lnTo>
                  <a:pt x="676717" y="768810"/>
                </a:lnTo>
                <a:lnTo>
                  <a:pt x="710506" y="741287"/>
                </a:lnTo>
                <a:lnTo>
                  <a:pt x="741291" y="710501"/>
                </a:lnTo>
                <a:lnTo>
                  <a:pt x="768814" y="676712"/>
                </a:lnTo>
                <a:lnTo>
                  <a:pt x="792814" y="640179"/>
                </a:lnTo>
                <a:lnTo>
                  <a:pt x="813033" y="601163"/>
                </a:lnTo>
                <a:lnTo>
                  <a:pt x="829210" y="559922"/>
                </a:lnTo>
                <a:lnTo>
                  <a:pt x="841087" y="516716"/>
                </a:lnTo>
                <a:lnTo>
                  <a:pt x="848403" y="471806"/>
                </a:lnTo>
                <a:lnTo>
                  <a:pt x="850900" y="425450"/>
                </a:lnTo>
                <a:lnTo>
                  <a:pt x="848403" y="379093"/>
                </a:lnTo>
                <a:lnTo>
                  <a:pt x="841087" y="334183"/>
                </a:lnTo>
                <a:lnTo>
                  <a:pt x="829210" y="290977"/>
                </a:lnTo>
                <a:lnTo>
                  <a:pt x="813033" y="249736"/>
                </a:lnTo>
                <a:lnTo>
                  <a:pt x="792814" y="210720"/>
                </a:lnTo>
                <a:lnTo>
                  <a:pt x="768814" y="174187"/>
                </a:lnTo>
                <a:lnTo>
                  <a:pt x="741291" y="140398"/>
                </a:lnTo>
                <a:lnTo>
                  <a:pt x="710506" y="109612"/>
                </a:lnTo>
                <a:lnTo>
                  <a:pt x="676717" y="82089"/>
                </a:lnTo>
                <a:lnTo>
                  <a:pt x="640185" y="58087"/>
                </a:lnTo>
                <a:lnTo>
                  <a:pt x="601168" y="37868"/>
                </a:lnTo>
                <a:lnTo>
                  <a:pt x="559927" y="21690"/>
                </a:lnTo>
                <a:lnTo>
                  <a:pt x="516720" y="9813"/>
                </a:lnTo>
                <a:lnTo>
                  <a:pt x="471808" y="2496"/>
                </a:lnTo>
                <a:lnTo>
                  <a:pt x="425450" y="0"/>
                </a:lnTo>
                <a:close/>
              </a:path>
            </a:pathLst>
          </a:custGeom>
          <a:solidFill>
            <a:srgbClr val="6E86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7">
            <a:extLst>
              <a:ext uri="{FF2B5EF4-FFF2-40B4-BE49-F238E27FC236}">
                <a16:creationId xmlns:a16="http://schemas.microsoft.com/office/drawing/2014/main" id="{963829FF-BE97-43BA-B331-39AFDDCA1732}"/>
              </a:ext>
            </a:extLst>
          </p:cNvPr>
          <p:cNvSpPr txBox="1"/>
          <p:nvPr/>
        </p:nvSpPr>
        <p:spPr>
          <a:xfrm>
            <a:off x="1375676" y="1936750"/>
            <a:ext cx="4783824" cy="1696618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830"/>
              </a:spcBef>
            </a:pPr>
            <a:r>
              <a:rPr lang="zh-CN" altLang="en-US" sz="1400" b="1" spc="245" dirty="0">
                <a:solidFill>
                  <a:srgbClr val="FF0000"/>
                </a:solidFill>
                <a:latin typeface="Microsoft JhengHei"/>
                <a:cs typeface="Microsoft JhengHei"/>
              </a:rPr>
              <a:t>聚类问题</a:t>
            </a:r>
            <a:r>
              <a:rPr lang="en-US" altLang="zh-CN" sz="1400" b="1" spc="245" dirty="0">
                <a:solidFill>
                  <a:srgbClr val="FF0000"/>
                </a:solidFill>
                <a:latin typeface="Microsoft JhengHei"/>
                <a:cs typeface="Microsoft JhengHei"/>
              </a:rPr>
              <a:t>(</a:t>
            </a:r>
            <a:r>
              <a:rPr lang="zh-CN" altLang="en-US" sz="1400" b="1" spc="245" dirty="0">
                <a:solidFill>
                  <a:srgbClr val="FF0000"/>
                </a:solidFill>
                <a:latin typeface="Microsoft JhengHei"/>
                <a:cs typeface="Microsoft JhengHei"/>
              </a:rPr>
              <a:t>非监督学习</a:t>
            </a:r>
            <a:r>
              <a:rPr lang="en-US" altLang="zh-CN" sz="1400" b="1" spc="245" dirty="0">
                <a:solidFill>
                  <a:srgbClr val="FF0000"/>
                </a:solidFill>
                <a:latin typeface="Microsoft JhengHei"/>
                <a:cs typeface="Microsoft JhengHei"/>
              </a:rPr>
              <a:t>)</a:t>
            </a:r>
            <a:r>
              <a:rPr lang="zh-CN" altLang="en-US" sz="1400" b="1" spc="245" dirty="0">
                <a:solidFill>
                  <a:srgbClr val="FF0000"/>
                </a:solidFill>
                <a:latin typeface="Microsoft JhengHei"/>
                <a:cs typeface="Microsoft JhengHei"/>
              </a:rPr>
              <a:t>：</a:t>
            </a:r>
            <a:endParaRPr lang="en-US" altLang="zh-CN" sz="1400" b="1" spc="245" dirty="0">
              <a:solidFill>
                <a:srgbClr val="FF0000"/>
              </a:solidFill>
              <a:latin typeface="Microsoft JhengHei"/>
              <a:cs typeface="Microsoft JhengHei"/>
            </a:endParaRPr>
          </a:p>
          <a:p>
            <a:pPr marL="279400" indent="-266700">
              <a:lnSpc>
                <a:spcPct val="100000"/>
              </a:lnSpc>
              <a:spcBef>
                <a:spcPts val="102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zh-CN" altLang="en-US" sz="1400" spc="110" dirty="0">
                <a:latin typeface="Microsoft JhengHei"/>
                <a:cs typeface="Microsoft JhengHei"/>
              </a:rPr>
              <a:t>根据数据样本上抽取出的特征，挖掘数据的关联模式</a:t>
            </a:r>
            <a:endParaRPr lang="en-US" altLang="zh-CN" sz="1400" spc="110" dirty="0">
              <a:latin typeface="Microsoft JhengHei"/>
              <a:cs typeface="Microsoft JhengHei"/>
            </a:endParaRPr>
          </a:p>
          <a:p>
            <a:pPr marL="279400" indent="-266700">
              <a:lnSpc>
                <a:spcPct val="100000"/>
              </a:lnSpc>
              <a:spcBef>
                <a:spcPts val="102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zh-CN" altLang="en-US" sz="1400" spc="110" dirty="0">
                <a:latin typeface="Microsoft JhengHei"/>
                <a:cs typeface="Microsoft JhengHei"/>
              </a:rPr>
              <a:t>相似用户挖掘</a:t>
            </a:r>
            <a:endParaRPr lang="en-US" altLang="zh-CN" sz="1400" spc="110" dirty="0">
              <a:latin typeface="Microsoft JhengHei"/>
              <a:cs typeface="Microsoft JhengHei"/>
            </a:endParaRPr>
          </a:p>
          <a:p>
            <a:pPr marL="279400" indent="-266700">
              <a:lnSpc>
                <a:spcPct val="100000"/>
              </a:lnSpc>
              <a:spcBef>
                <a:spcPts val="102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zh-CN" altLang="en-US" sz="1400" spc="110" dirty="0">
                <a:latin typeface="Microsoft JhengHei"/>
                <a:cs typeface="Microsoft JhengHei"/>
              </a:rPr>
              <a:t>社区发现</a:t>
            </a:r>
            <a:endParaRPr lang="en-US" altLang="zh-CN" sz="1400" spc="110" dirty="0">
              <a:latin typeface="Microsoft JhengHei"/>
              <a:cs typeface="Microsoft JhengHei"/>
            </a:endParaRPr>
          </a:p>
          <a:p>
            <a:pPr marL="279400" indent="-266700">
              <a:lnSpc>
                <a:spcPct val="100000"/>
              </a:lnSpc>
              <a:spcBef>
                <a:spcPts val="102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zh-CN" altLang="en-US" sz="1400" spc="110" dirty="0">
                <a:latin typeface="Microsoft JhengHei"/>
                <a:cs typeface="Microsoft JhengHei"/>
              </a:rPr>
              <a:t>新闻聚类</a:t>
            </a:r>
            <a:endParaRPr sz="1400" dirty="0">
              <a:latin typeface="Microsoft JhengHei"/>
              <a:cs typeface="Microsoft JhengHei"/>
            </a:endParaRPr>
          </a:p>
        </p:txBody>
      </p:sp>
      <p:sp>
        <p:nvSpPr>
          <p:cNvPr id="21" name="object 8">
            <a:extLst>
              <a:ext uri="{FF2B5EF4-FFF2-40B4-BE49-F238E27FC236}">
                <a16:creationId xmlns:a16="http://schemas.microsoft.com/office/drawing/2014/main" id="{4B00724C-BC9D-4BB7-BF8A-AA0F01EAAD58}"/>
              </a:ext>
            </a:extLst>
          </p:cNvPr>
          <p:cNvSpPr/>
          <p:nvPr/>
        </p:nvSpPr>
        <p:spPr>
          <a:xfrm>
            <a:off x="946150" y="3917950"/>
            <a:ext cx="7832090" cy="1802764"/>
          </a:xfrm>
          <a:custGeom>
            <a:avLst/>
            <a:gdLst/>
            <a:ahLst/>
            <a:cxnLst/>
            <a:rect l="l" t="t" r="r" b="b"/>
            <a:pathLst>
              <a:path w="7832090" h="1802764">
                <a:moveTo>
                  <a:pt x="0" y="0"/>
                </a:moveTo>
                <a:lnTo>
                  <a:pt x="7831903" y="0"/>
                </a:lnTo>
                <a:lnTo>
                  <a:pt x="7831903" y="1802480"/>
                </a:lnTo>
                <a:lnTo>
                  <a:pt x="0" y="1802480"/>
                </a:lnTo>
                <a:lnTo>
                  <a:pt x="0" y="0"/>
                </a:lnTo>
                <a:close/>
              </a:path>
            </a:pathLst>
          </a:custGeom>
          <a:ln w="12693">
            <a:solidFill>
              <a:srgbClr val="ADBAC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7B6B237D-B688-491F-89D5-8E481C265522}"/>
              </a:ext>
            </a:extLst>
          </p:cNvPr>
          <p:cNvSpPr/>
          <p:nvPr/>
        </p:nvSpPr>
        <p:spPr>
          <a:xfrm>
            <a:off x="317500" y="3949700"/>
            <a:ext cx="850900" cy="889000"/>
          </a:xfrm>
          <a:custGeom>
            <a:avLst/>
            <a:gdLst/>
            <a:ahLst/>
            <a:cxnLst/>
            <a:rect l="l" t="t" r="r" b="b"/>
            <a:pathLst>
              <a:path w="850900" h="889000">
                <a:moveTo>
                  <a:pt x="425450" y="0"/>
                </a:moveTo>
                <a:lnTo>
                  <a:pt x="379091" y="2608"/>
                </a:lnTo>
                <a:lnTo>
                  <a:pt x="334179" y="10252"/>
                </a:lnTo>
                <a:lnTo>
                  <a:pt x="290972" y="22660"/>
                </a:lnTo>
                <a:lnTo>
                  <a:pt x="249731" y="39562"/>
                </a:lnTo>
                <a:lnTo>
                  <a:pt x="210714" y="60687"/>
                </a:lnTo>
                <a:lnTo>
                  <a:pt x="174182" y="85762"/>
                </a:lnTo>
                <a:lnTo>
                  <a:pt x="140393" y="114517"/>
                </a:lnTo>
                <a:lnTo>
                  <a:pt x="109608" y="146682"/>
                </a:lnTo>
                <a:lnTo>
                  <a:pt x="82085" y="181983"/>
                </a:lnTo>
                <a:lnTo>
                  <a:pt x="58085" y="220152"/>
                </a:lnTo>
                <a:lnTo>
                  <a:pt x="37866" y="260915"/>
                </a:lnTo>
                <a:lnTo>
                  <a:pt x="21689" y="304003"/>
                </a:lnTo>
                <a:lnTo>
                  <a:pt x="9812" y="349144"/>
                </a:lnTo>
                <a:lnTo>
                  <a:pt x="2496" y="396066"/>
                </a:lnTo>
                <a:lnTo>
                  <a:pt x="0" y="444500"/>
                </a:lnTo>
                <a:lnTo>
                  <a:pt x="2496" y="492933"/>
                </a:lnTo>
                <a:lnTo>
                  <a:pt x="9812" y="539855"/>
                </a:lnTo>
                <a:lnTo>
                  <a:pt x="21689" y="584996"/>
                </a:lnTo>
                <a:lnTo>
                  <a:pt x="37866" y="628084"/>
                </a:lnTo>
                <a:lnTo>
                  <a:pt x="58085" y="668847"/>
                </a:lnTo>
                <a:lnTo>
                  <a:pt x="82085" y="707016"/>
                </a:lnTo>
                <a:lnTo>
                  <a:pt x="109608" y="742317"/>
                </a:lnTo>
                <a:lnTo>
                  <a:pt x="140393" y="774482"/>
                </a:lnTo>
                <a:lnTo>
                  <a:pt x="174182" y="803237"/>
                </a:lnTo>
                <a:lnTo>
                  <a:pt x="210714" y="828312"/>
                </a:lnTo>
                <a:lnTo>
                  <a:pt x="249731" y="849437"/>
                </a:lnTo>
                <a:lnTo>
                  <a:pt x="290972" y="866339"/>
                </a:lnTo>
                <a:lnTo>
                  <a:pt x="334179" y="878747"/>
                </a:lnTo>
                <a:lnTo>
                  <a:pt x="379091" y="886391"/>
                </a:lnTo>
                <a:lnTo>
                  <a:pt x="425450" y="889000"/>
                </a:lnTo>
                <a:lnTo>
                  <a:pt x="471808" y="886391"/>
                </a:lnTo>
                <a:lnTo>
                  <a:pt x="516720" y="878747"/>
                </a:lnTo>
                <a:lnTo>
                  <a:pt x="559927" y="866339"/>
                </a:lnTo>
                <a:lnTo>
                  <a:pt x="601168" y="849437"/>
                </a:lnTo>
                <a:lnTo>
                  <a:pt x="640185" y="828312"/>
                </a:lnTo>
                <a:lnTo>
                  <a:pt x="676717" y="803237"/>
                </a:lnTo>
                <a:lnTo>
                  <a:pt x="710506" y="774482"/>
                </a:lnTo>
                <a:lnTo>
                  <a:pt x="741291" y="742317"/>
                </a:lnTo>
                <a:lnTo>
                  <a:pt x="768814" y="707016"/>
                </a:lnTo>
                <a:lnTo>
                  <a:pt x="792814" y="668847"/>
                </a:lnTo>
                <a:lnTo>
                  <a:pt x="813033" y="628084"/>
                </a:lnTo>
                <a:lnTo>
                  <a:pt x="829210" y="584996"/>
                </a:lnTo>
                <a:lnTo>
                  <a:pt x="841087" y="539855"/>
                </a:lnTo>
                <a:lnTo>
                  <a:pt x="848403" y="492933"/>
                </a:lnTo>
                <a:lnTo>
                  <a:pt x="850900" y="444500"/>
                </a:lnTo>
                <a:lnTo>
                  <a:pt x="848403" y="396066"/>
                </a:lnTo>
                <a:lnTo>
                  <a:pt x="841087" y="349144"/>
                </a:lnTo>
                <a:lnTo>
                  <a:pt x="829210" y="304003"/>
                </a:lnTo>
                <a:lnTo>
                  <a:pt x="813033" y="260915"/>
                </a:lnTo>
                <a:lnTo>
                  <a:pt x="792814" y="220152"/>
                </a:lnTo>
                <a:lnTo>
                  <a:pt x="768814" y="181983"/>
                </a:lnTo>
                <a:lnTo>
                  <a:pt x="741291" y="146682"/>
                </a:lnTo>
                <a:lnTo>
                  <a:pt x="710506" y="114517"/>
                </a:lnTo>
                <a:lnTo>
                  <a:pt x="676717" y="85762"/>
                </a:lnTo>
                <a:lnTo>
                  <a:pt x="640185" y="60687"/>
                </a:lnTo>
                <a:lnTo>
                  <a:pt x="601168" y="39562"/>
                </a:lnTo>
                <a:lnTo>
                  <a:pt x="559927" y="22660"/>
                </a:lnTo>
                <a:lnTo>
                  <a:pt x="516720" y="10252"/>
                </a:lnTo>
                <a:lnTo>
                  <a:pt x="471808" y="2608"/>
                </a:lnTo>
                <a:lnTo>
                  <a:pt x="425450" y="0"/>
                </a:lnTo>
                <a:close/>
              </a:path>
            </a:pathLst>
          </a:custGeom>
          <a:solidFill>
            <a:srgbClr val="6E86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1">
            <a:extLst>
              <a:ext uri="{FF2B5EF4-FFF2-40B4-BE49-F238E27FC236}">
                <a16:creationId xmlns:a16="http://schemas.microsoft.com/office/drawing/2014/main" id="{2B0B37F3-477C-4EF9-9D2A-694F26826B23}"/>
              </a:ext>
            </a:extLst>
          </p:cNvPr>
          <p:cNvSpPr/>
          <p:nvPr/>
        </p:nvSpPr>
        <p:spPr>
          <a:xfrm>
            <a:off x="546100" y="2133601"/>
            <a:ext cx="431800" cy="406400"/>
          </a:xfrm>
          <a:custGeom>
            <a:avLst/>
            <a:gdLst/>
            <a:ahLst/>
            <a:cxnLst/>
            <a:rect l="l" t="t" r="r" b="b"/>
            <a:pathLst>
              <a:path w="431800" h="406400">
                <a:moveTo>
                  <a:pt x="403758" y="118529"/>
                </a:moveTo>
                <a:lnTo>
                  <a:pt x="28041" y="118529"/>
                </a:lnTo>
                <a:lnTo>
                  <a:pt x="28041" y="124180"/>
                </a:lnTo>
                <a:lnTo>
                  <a:pt x="33642" y="129819"/>
                </a:lnTo>
                <a:lnTo>
                  <a:pt x="392544" y="129819"/>
                </a:lnTo>
                <a:lnTo>
                  <a:pt x="403758" y="124180"/>
                </a:lnTo>
                <a:lnTo>
                  <a:pt x="403758" y="118529"/>
                </a:lnTo>
                <a:close/>
              </a:path>
              <a:path w="431800" h="406400">
                <a:moveTo>
                  <a:pt x="213093" y="0"/>
                </a:moveTo>
                <a:lnTo>
                  <a:pt x="0" y="90309"/>
                </a:lnTo>
                <a:lnTo>
                  <a:pt x="0" y="118529"/>
                </a:lnTo>
                <a:lnTo>
                  <a:pt x="431800" y="118529"/>
                </a:lnTo>
                <a:lnTo>
                  <a:pt x="431800" y="90309"/>
                </a:lnTo>
                <a:lnTo>
                  <a:pt x="213093" y="0"/>
                </a:lnTo>
                <a:close/>
              </a:path>
              <a:path w="431800" h="406400">
                <a:moveTo>
                  <a:pt x="426186" y="366890"/>
                </a:moveTo>
                <a:lnTo>
                  <a:pt x="5613" y="366890"/>
                </a:lnTo>
                <a:lnTo>
                  <a:pt x="0" y="372529"/>
                </a:lnTo>
                <a:lnTo>
                  <a:pt x="0" y="406399"/>
                </a:lnTo>
                <a:lnTo>
                  <a:pt x="431800" y="406399"/>
                </a:lnTo>
                <a:lnTo>
                  <a:pt x="431800" y="372529"/>
                </a:lnTo>
                <a:lnTo>
                  <a:pt x="426186" y="366890"/>
                </a:lnTo>
                <a:close/>
              </a:path>
              <a:path w="431800" h="406400">
                <a:moveTo>
                  <a:pt x="392544" y="321729"/>
                </a:moveTo>
                <a:lnTo>
                  <a:pt x="33642" y="321729"/>
                </a:lnTo>
                <a:lnTo>
                  <a:pt x="28041" y="327380"/>
                </a:lnTo>
                <a:lnTo>
                  <a:pt x="28041" y="349948"/>
                </a:lnTo>
                <a:lnTo>
                  <a:pt x="403758" y="349948"/>
                </a:lnTo>
                <a:lnTo>
                  <a:pt x="403758" y="327380"/>
                </a:lnTo>
                <a:lnTo>
                  <a:pt x="392544" y="321729"/>
                </a:lnTo>
                <a:close/>
              </a:path>
              <a:path w="431800" h="406400">
                <a:moveTo>
                  <a:pt x="112153" y="146748"/>
                </a:moveTo>
                <a:lnTo>
                  <a:pt x="56083" y="146748"/>
                </a:lnTo>
                <a:lnTo>
                  <a:pt x="56083" y="321729"/>
                </a:lnTo>
                <a:lnTo>
                  <a:pt x="112153" y="321729"/>
                </a:lnTo>
                <a:lnTo>
                  <a:pt x="112153" y="146748"/>
                </a:lnTo>
                <a:close/>
              </a:path>
              <a:path w="431800" h="406400">
                <a:moveTo>
                  <a:pt x="201879" y="146748"/>
                </a:moveTo>
                <a:lnTo>
                  <a:pt x="140195" y="146748"/>
                </a:lnTo>
                <a:lnTo>
                  <a:pt x="140195" y="321729"/>
                </a:lnTo>
                <a:lnTo>
                  <a:pt x="201879" y="321729"/>
                </a:lnTo>
                <a:lnTo>
                  <a:pt x="201879" y="146748"/>
                </a:lnTo>
                <a:close/>
              </a:path>
              <a:path w="431800" h="406400">
                <a:moveTo>
                  <a:pt x="285991" y="146748"/>
                </a:moveTo>
                <a:lnTo>
                  <a:pt x="229920" y="146748"/>
                </a:lnTo>
                <a:lnTo>
                  <a:pt x="229920" y="321729"/>
                </a:lnTo>
                <a:lnTo>
                  <a:pt x="285991" y="321729"/>
                </a:lnTo>
                <a:lnTo>
                  <a:pt x="285991" y="146748"/>
                </a:lnTo>
                <a:close/>
              </a:path>
              <a:path w="431800" h="406400">
                <a:moveTo>
                  <a:pt x="375716" y="146748"/>
                </a:moveTo>
                <a:lnTo>
                  <a:pt x="314032" y="146748"/>
                </a:lnTo>
                <a:lnTo>
                  <a:pt x="314032" y="321729"/>
                </a:lnTo>
                <a:lnTo>
                  <a:pt x="375716" y="321729"/>
                </a:lnTo>
                <a:lnTo>
                  <a:pt x="375716" y="146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2">
            <a:extLst>
              <a:ext uri="{FF2B5EF4-FFF2-40B4-BE49-F238E27FC236}">
                <a16:creationId xmlns:a16="http://schemas.microsoft.com/office/drawing/2014/main" id="{C3253F72-0167-4D23-BA5C-B4C4F5882AF7}"/>
              </a:ext>
            </a:extLst>
          </p:cNvPr>
          <p:cNvSpPr/>
          <p:nvPr/>
        </p:nvSpPr>
        <p:spPr>
          <a:xfrm>
            <a:off x="533405" y="4165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02596" y="354838"/>
                </a:moveTo>
                <a:lnTo>
                  <a:pt x="307073" y="354838"/>
                </a:lnTo>
                <a:lnTo>
                  <a:pt x="402602" y="450380"/>
                </a:lnTo>
                <a:lnTo>
                  <a:pt x="402602" y="457200"/>
                </a:lnTo>
                <a:lnTo>
                  <a:pt x="423075" y="457200"/>
                </a:lnTo>
                <a:lnTo>
                  <a:pt x="437043" y="454746"/>
                </a:lnTo>
                <a:lnTo>
                  <a:pt x="447814" y="447814"/>
                </a:lnTo>
                <a:lnTo>
                  <a:pt x="454746" y="437043"/>
                </a:lnTo>
                <a:lnTo>
                  <a:pt x="457200" y="423075"/>
                </a:lnTo>
                <a:lnTo>
                  <a:pt x="457200" y="402615"/>
                </a:lnTo>
                <a:lnTo>
                  <a:pt x="450367" y="402615"/>
                </a:lnTo>
                <a:lnTo>
                  <a:pt x="402596" y="354838"/>
                </a:lnTo>
                <a:close/>
              </a:path>
              <a:path w="457200" h="457200">
                <a:moveTo>
                  <a:pt x="197891" y="0"/>
                </a:moveTo>
                <a:lnTo>
                  <a:pt x="152551" y="5232"/>
                </a:lnTo>
                <a:lnTo>
                  <a:pt x="110912" y="20133"/>
                </a:lnTo>
                <a:lnTo>
                  <a:pt x="74166" y="43509"/>
                </a:lnTo>
                <a:lnTo>
                  <a:pt x="43509" y="74166"/>
                </a:lnTo>
                <a:lnTo>
                  <a:pt x="20133" y="110912"/>
                </a:lnTo>
                <a:lnTo>
                  <a:pt x="5232" y="152551"/>
                </a:lnTo>
                <a:lnTo>
                  <a:pt x="0" y="197891"/>
                </a:lnTo>
                <a:lnTo>
                  <a:pt x="5232" y="240706"/>
                </a:lnTo>
                <a:lnTo>
                  <a:pt x="20133" y="280536"/>
                </a:lnTo>
                <a:lnTo>
                  <a:pt x="43509" y="316068"/>
                </a:lnTo>
                <a:lnTo>
                  <a:pt x="74166" y="345990"/>
                </a:lnTo>
                <a:lnTo>
                  <a:pt x="110912" y="368988"/>
                </a:lnTo>
                <a:lnTo>
                  <a:pt x="152551" y="383750"/>
                </a:lnTo>
                <a:lnTo>
                  <a:pt x="197891" y="388962"/>
                </a:lnTo>
                <a:lnTo>
                  <a:pt x="224543" y="386509"/>
                </a:lnTo>
                <a:lnTo>
                  <a:pt x="252477" y="379577"/>
                </a:lnTo>
                <a:lnTo>
                  <a:pt x="280414" y="368806"/>
                </a:lnTo>
                <a:lnTo>
                  <a:pt x="307073" y="354838"/>
                </a:lnTo>
                <a:lnTo>
                  <a:pt x="402596" y="354838"/>
                </a:lnTo>
                <a:lnTo>
                  <a:pt x="368488" y="320725"/>
                </a:lnTo>
                <a:lnTo>
                  <a:pt x="197891" y="320725"/>
                </a:lnTo>
                <a:lnTo>
                  <a:pt x="149910" y="311128"/>
                </a:lnTo>
                <a:lnTo>
                  <a:pt x="110885" y="284897"/>
                </a:lnTo>
                <a:lnTo>
                  <a:pt x="84654" y="245871"/>
                </a:lnTo>
                <a:lnTo>
                  <a:pt x="75057" y="197891"/>
                </a:lnTo>
                <a:lnTo>
                  <a:pt x="84654" y="149910"/>
                </a:lnTo>
                <a:lnTo>
                  <a:pt x="110885" y="110885"/>
                </a:lnTo>
                <a:lnTo>
                  <a:pt x="149910" y="84654"/>
                </a:lnTo>
                <a:lnTo>
                  <a:pt x="197891" y="75057"/>
                </a:lnTo>
                <a:lnTo>
                  <a:pt x="346535" y="75057"/>
                </a:lnTo>
                <a:lnTo>
                  <a:pt x="345978" y="74166"/>
                </a:lnTo>
                <a:lnTo>
                  <a:pt x="316058" y="43509"/>
                </a:lnTo>
                <a:lnTo>
                  <a:pt x="280528" y="20133"/>
                </a:lnTo>
                <a:lnTo>
                  <a:pt x="240701" y="5232"/>
                </a:lnTo>
                <a:lnTo>
                  <a:pt x="197891" y="0"/>
                </a:lnTo>
                <a:close/>
              </a:path>
              <a:path w="457200" h="457200">
                <a:moveTo>
                  <a:pt x="346535" y="75057"/>
                </a:moveTo>
                <a:lnTo>
                  <a:pt x="197891" y="75057"/>
                </a:lnTo>
                <a:lnTo>
                  <a:pt x="245869" y="84654"/>
                </a:lnTo>
                <a:lnTo>
                  <a:pt x="284909" y="110912"/>
                </a:lnTo>
                <a:lnTo>
                  <a:pt x="311118" y="149910"/>
                </a:lnTo>
                <a:lnTo>
                  <a:pt x="320713" y="197891"/>
                </a:lnTo>
                <a:lnTo>
                  <a:pt x="311118" y="245871"/>
                </a:lnTo>
                <a:lnTo>
                  <a:pt x="284891" y="284897"/>
                </a:lnTo>
                <a:lnTo>
                  <a:pt x="245869" y="311128"/>
                </a:lnTo>
                <a:lnTo>
                  <a:pt x="197891" y="320725"/>
                </a:lnTo>
                <a:lnTo>
                  <a:pt x="368488" y="320725"/>
                </a:lnTo>
                <a:lnTo>
                  <a:pt x="354838" y="307073"/>
                </a:lnTo>
                <a:lnTo>
                  <a:pt x="368804" y="280416"/>
                </a:lnTo>
                <a:lnTo>
                  <a:pt x="379571" y="252482"/>
                </a:lnTo>
                <a:lnTo>
                  <a:pt x="386499" y="224548"/>
                </a:lnTo>
                <a:lnTo>
                  <a:pt x="388950" y="197891"/>
                </a:lnTo>
                <a:lnTo>
                  <a:pt x="383737" y="152551"/>
                </a:lnTo>
                <a:lnTo>
                  <a:pt x="368959" y="110885"/>
                </a:lnTo>
                <a:lnTo>
                  <a:pt x="346535" y="75057"/>
                </a:lnTo>
                <a:close/>
              </a:path>
              <a:path w="457200" h="457200">
                <a:moveTo>
                  <a:pt x="211531" y="211543"/>
                </a:moveTo>
                <a:lnTo>
                  <a:pt x="177419" y="211543"/>
                </a:lnTo>
                <a:lnTo>
                  <a:pt x="177419" y="279781"/>
                </a:lnTo>
                <a:lnTo>
                  <a:pt x="184238" y="286600"/>
                </a:lnTo>
                <a:lnTo>
                  <a:pt x="211531" y="286600"/>
                </a:lnTo>
                <a:lnTo>
                  <a:pt x="211531" y="211543"/>
                </a:lnTo>
                <a:close/>
              </a:path>
              <a:path w="457200" h="457200">
                <a:moveTo>
                  <a:pt x="279768" y="177419"/>
                </a:moveTo>
                <a:lnTo>
                  <a:pt x="116001" y="177419"/>
                </a:lnTo>
                <a:lnTo>
                  <a:pt x="109181" y="184251"/>
                </a:lnTo>
                <a:lnTo>
                  <a:pt x="109181" y="211543"/>
                </a:lnTo>
                <a:lnTo>
                  <a:pt x="286600" y="211543"/>
                </a:lnTo>
                <a:lnTo>
                  <a:pt x="286600" y="184251"/>
                </a:lnTo>
                <a:lnTo>
                  <a:pt x="279768" y="177419"/>
                </a:lnTo>
                <a:close/>
              </a:path>
              <a:path w="457200" h="457200">
                <a:moveTo>
                  <a:pt x="211531" y="109181"/>
                </a:moveTo>
                <a:lnTo>
                  <a:pt x="177419" y="109181"/>
                </a:lnTo>
                <a:lnTo>
                  <a:pt x="177419" y="177419"/>
                </a:lnTo>
                <a:lnTo>
                  <a:pt x="211531" y="177419"/>
                </a:lnTo>
                <a:lnTo>
                  <a:pt x="211531" y="1091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840DB802-43CD-4CBB-B4E8-EE1E7479B2F1}"/>
              </a:ext>
            </a:extLst>
          </p:cNvPr>
          <p:cNvSpPr txBox="1"/>
          <p:nvPr/>
        </p:nvSpPr>
        <p:spPr>
          <a:xfrm>
            <a:off x="1375676" y="4164298"/>
            <a:ext cx="4783824" cy="1352934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830"/>
              </a:spcBef>
            </a:pPr>
            <a:r>
              <a:rPr lang="zh-CN" altLang="en-US" sz="1400" b="1" spc="245" dirty="0">
                <a:solidFill>
                  <a:srgbClr val="FF0000"/>
                </a:solidFill>
                <a:latin typeface="Microsoft JhengHei"/>
                <a:cs typeface="Microsoft JhengHei"/>
              </a:rPr>
              <a:t>强化学习：</a:t>
            </a:r>
            <a:endParaRPr lang="en-US" altLang="zh-CN" sz="1400" b="1" spc="245" dirty="0">
              <a:solidFill>
                <a:srgbClr val="FF0000"/>
              </a:solidFill>
              <a:latin typeface="Microsoft JhengHei"/>
              <a:cs typeface="Microsoft JhengHei"/>
            </a:endParaRPr>
          </a:p>
          <a:p>
            <a:pPr marL="279400" indent="-266700">
              <a:lnSpc>
                <a:spcPct val="100000"/>
              </a:lnSpc>
              <a:spcBef>
                <a:spcPts val="102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zh-CN" altLang="en-US" sz="1400" spc="110" dirty="0">
                <a:latin typeface="Microsoft JhengHei"/>
                <a:cs typeface="Microsoft JhengHei"/>
              </a:rPr>
              <a:t>研究如何基于环境而行动，以取得最大化的预期收益</a:t>
            </a:r>
            <a:endParaRPr lang="en-US" altLang="zh-CN" sz="1400" spc="110" dirty="0">
              <a:latin typeface="Microsoft JhengHei"/>
              <a:cs typeface="Microsoft JhengHei"/>
            </a:endParaRPr>
          </a:p>
          <a:p>
            <a:pPr marL="279400" indent="-266700">
              <a:lnSpc>
                <a:spcPct val="100000"/>
              </a:lnSpc>
              <a:spcBef>
                <a:spcPts val="102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zh-CN" altLang="en-US" sz="1400" spc="110" dirty="0">
                <a:latin typeface="Microsoft JhengHei"/>
                <a:cs typeface="Microsoft JhengHei"/>
              </a:rPr>
              <a:t>游戏（</a:t>
            </a:r>
            <a:r>
              <a:rPr lang="zh-CN" altLang="en-US" sz="1400" b="1" spc="110" dirty="0">
                <a:solidFill>
                  <a:schemeClr val="tx2"/>
                </a:solidFill>
                <a:latin typeface="Microsoft JhengHei"/>
                <a:cs typeface="Microsoft JhengHei"/>
              </a:rPr>
              <a:t>“吃鸡”</a:t>
            </a:r>
            <a:r>
              <a:rPr lang="zh-CN" altLang="en-US" sz="1400" spc="110" dirty="0">
                <a:latin typeface="Microsoft JhengHei"/>
                <a:cs typeface="Microsoft JhengHei"/>
              </a:rPr>
              <a:t>）最高得分</a:t>
            </a:r>
            <a:endParaRPr lang="en-US" altLang="zh-CN" sz="1400" spc="110" dirty="0">
              <a:latin typeface="Microsoft JhengHei"/>
              <a:cs typeface="Microsoft JhengHei"/>
            </a:endParaRPr>
          </a:p>
          <a:p>
            <a:pPr marL="279400" indent="-266700">
              <a:lnSpc>
                <a:spcPct val="100000"/>
              </a:lnSpc>
              <a:spcBef>
                <a:spcPts val="1020"/>
              </a:spcBef>
              <a:buFont typeface="Arial"/>
              <a:buChar char="•"/>
              <a:tabLst>
                <a:tab pos="278765" algn="l"/>
                <a:tab pos="279400" algn="l"/>
              </a:tabLst>
            </a:pPr>
            <a:r>
              <a:rPr lang="zh-CN" altLang="en-US" sz="1400" spc="110" dirty="0">
                <a:latin typeface="Microsoft JhengHei"/>
                <a:cs typeface="Microsoft JhengHei"/>
              </a:rPr>
              <a:t>机器人完成任务</a:t>
            </a:r>
            <a:endParaRPr lang="en-US" altLang="zh-CN" sz="1400" spc="110" dirty="0">
              <a:latin typeface="Microsoft JhengHei"/>
              <a:cs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110968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A94B3-D5C1-40DE-8572-9653FE3CE9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监督学习例子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2F1B152-2FAB-417F-8358-9B663556505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1CF440-82E8-405C-ACB7-4E228E040C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6A99C16-6697-4BE6-8B48-073B64B0792C}"/>
              </a:ext>
            </a:extLst>
          </p:cNvPr>
          <p:cNvSpPr/>
          <p:nvPr/>
        </p:nvSpPr>
        <p:spPr>
          <a:xfrm>
            <a:off x="593564" y="1844824"/>
            <a:ext cx="7634152" cy="3960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94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29FCF9-E27F-44CF-9FE6-8756E23ED2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线性回归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14A7368-61B5-4A36-A35E-FBDAA17151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B8165E-564D-4592-A58B-31AE1FB6543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76BAE18-466D-4487-8588-7D39958C30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b="1" spc="-10" dirty="0">
                <a:latin typeface="楷体"/>
                <a:cs typeface="楷体"/>
              </a:rPr>
              <a:t>思考一个简单的例子</a:t>
            </a:r>
            <a:endParaRPr lang="zh-CN" altLang="en-US" dirty="0">
              <a:latin typeface="楷体"/>
              <a:cs typeface="楷体"/>
            </a:endParaRPr>
          </a:p>
          <a:p>
            <a:pPr lvl="1"/>
            <a:r>
              <a:rPr lang="zh-CN" altLang="en-US" sz="2200" dirty="0"/>
              <a:t>你让一个六年级的孩子在</a:t>
            </a:r>
            <a:r>
              <a:rPr lang="zh-CN" altLang="en-US" sz="2200" b="1" dirty="0">
                <a:solidFill>
                  <a:srgbClr val="FF0000"/>
                </a:solidFill>
              </a:rPr>
              <a:t>不问同学具体体重</a:t>
            </a:r>
            <a:r>
              <a:rPr lang="zh-CN" altLang="en-US" sz="2200" dirty="0"/>
              <a:t>多少的情况下，把班 上的同学按照体重从轻到重排队。这个孩子会怎么做呢？</a:t>
            </a:r>
          </a:p>
          <a:p>
            <a:pPr lvl="1"/>
            <a:r>
              <a:rPr lang="zh-CN" altLang="en-US" sz="2200" dirty="0"/>
              <a:t>他有可能会通过</a:t>
            </a:r>
            <a:r>
              <a:rPr lang="zh-CN" altLang="en-US" sz="2200" dirty="0">
                <a:solidFill>
                  <a:srgbClr val="FF0000"/>
                </a:solidFill>
              </a:rPr>
              <a:t>观察大家的身高或体格</a:t>
            </a:r>
            <a:r>
              <a:rPr lang="zh-CN" altLang="en-US" sz="2200" dirty="0"/>
              <a:t>来</a:t>
            </a:r>
            <a:r>
              <a:rPr lang="zh-CN" altLang="en-US" sz="2200" dirty="0">
                <a:solidFill>
                  <a:srgbClr val="FF0000"/>
                </a:solidFill>
              </a:rPr>
              <a:t>预测体重</a:t>
            </a:r>
            <a:r>
              <a:rPr lang="zh-CN" altLang="en-US" sz="2200" dirty="0"/>
              <a:t>，依据预测结 果来排队。</a:t>
            </a:r>
          </a:p>
          <a:p>
            <a:endParaRPr lang="zh-CN" altLang="en-US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6E31F35-3865-4A73-9DAB-31F650E5338E}"/>
              </a:ext>
            </a:extLst>
          </p:cNvPr>
          <p:cNvSpPr/>
          <p:nvPr/>
        </p:nvSpPr>
        <p:spPr>
          <a:xfrm>
            <a:off x="2339752" y="3758002"/>
            <a:ext cx="4802088" cy="27211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2766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CAFE1B-C257-4922-B231-02C4B950E7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单变量线性回归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CDB2988-7FA0-417F-8D51-A307A86D7A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DD29E7-4609-43B9-9FC6-DADAC672FBF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322B785-756B-4F3F-89A6-907BA3FA8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986" y="2582459"/>
            <a:ext cx="4410510" cy="3352296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id="{A630E154-D6F0-4FEF-9490-F8EE6CB84A81}"/>
              </a:ext>
            </a:extLst>
          </p:cNvPr>
          <p:cNvSpPr/>
          <p:nvPr/>
        </p:nvSpPr>
        <p:spPr>
          <a:xfrm>
            <a:off x="2697980" y="1659048"/>
            <a:ext cx="0" cy="3045460"/>
          </a:xfrm>
          <a:custGeom>
            <a:avLst/>
            <a:gdLst/>
            <a:ahLst/>
            <a:cxnLst/>
            <a:rect l="l" t="t" r="r" b="b"/>
            <a:pathLst>
              <a:path h="3045460">
                <a:moveTo>
                  <a:pt x="0" y="0"/>
                </a:moveTo>
                <a:lnTo>
                  <a:pt x="0" y="3044861"/>
                </a:lnTo>
              </a:path>
            </a:pathLst>
          </a:custGeom>
          <a:ln w="126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12BDA2E6-E40A-44C2-862D-BEBEE9552992}"/>
              </a:ext>
            </a:extLst>
          </p:cNvPr>
          <p:cNvSpPr/>
          <p:nvPr/>
        </p:nvSpPr>
        <p:spPr>
          <a:xfrm>
            <a:off x="32340" y="2522207"/>
            <a:ext cx="5483860" cy="0"/>
          </a:xfrm>
          <a:custGeom>
            <a:avLst/>
            <a:gdLst/>
            <a:ahLst/>
            <a:cxnLst/>
            <a:rect l="l" t="t" r="r" b="b"/>
            <a:pathLst>
              <a:path w="5483859">
                <a:moveTo>
                  <a:pt x="0" y="0"/>
                </a:moveTo>
                <a:lnTo>
                  <a:pt x="5483602" y="0"/>
                </a:lnTo>
              </a:path>
            </a:pathLst>
          </a:custGeom>
          <a:ln w="1269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D9D936BA-F1DD-454C-AD0E-BE11C686E05A}"/>
              </a:ext>
            </a:extLst>
          </p:cNvPr>
          <p:cNvSpPr txBox="1"/>
          <p:nvPr/>
        </p:nvSpPr>
        <p:spPr>
          <a:xfrm>
            <a:off x="446664" y="1718738"/>
            <a:ext cx="1837689" cy="731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35" algn="ctr">
              <a:lnSpc>
                <a:spcPct val="100000"/>
              </a:lnSpc>
              <a:spcBef>
                <a:spcPts val="100"/>
              </a:spcBef>
            </a:pPr>
            <a:r>
              <a:rPr sz="2300" b="1" spc="-5" dirty="0">
                <a:latin typeface="华文新魏"/>
                <a:cs typeface="华文新魏"/>
              </a:rPr>
              <a:t>面积</a:t>
            </a:r>
            <a:endParaRPr sz="2300" dirty="0">
              <a:latin typeface="华文新魏"/>
              <a:cs typeface="华文新魏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2300" b="1" spc="30" dirty="0">
                <a:latin typeface="Times New Roman"/>
                <a:cs typeface="Times New Roman"/>
              </a:rPr>
              <a:t>(</a:t>
            </a:r>
            <a:r>
              <a:rPr sz="2300" spc="50" dirty="0">
                <a:latin typeface="Times New Roman"/>
                <a:cs typeface="Times New Roman"/>
              </a:rPr>
              <a:t>x</a:t>
            </a:r>
            <a:r>
              <a:rPr sz="2300" dirty="0">
                <a:latin typeface="华文新魏"/>
                <a:cs typeface="华文新魏"/>
              </a:rPr>
              <a:t>，平方英尺</a:t>
            </a:r>
            <a:r>
              <a:rPr sz="2300" b="1" dirty="0">
                <a:latin typeface="Times New Roman"/>
                <a:cs typeface="Times New Roman"/>
              </a:rPr>
              <a:t>)</a:t>
            </a:r>
            <a:endParaRPr sz="2300" dirty="0">
              <a:latin typeface="Times New Roman"/>
              <a:cs typeface="Times New Roman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A6A38275-C3D8-405A-B3EE-2997AA52E06A}"/>
              </a:ext>
            </a:extLst>
          </p:cNvPr>
          <p:cNvSpPr txBox="1"/>
          <p:nvPr/>
        </p:nvSpPr>
        <p:spPr>
          <a:xfrm>
            <a:off x="3329691" y="1718738"/>
            <a:ext cx="1545590" cy="731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100"/>
              </a:spcBef>
            </a:pPr>
            <a:r>
              <a:rPr sz="2300" b="1" spc="-5" dirty="0">
                <a:latin typeface="华文新魏"/>
                <a:cs typeface="华文新魏"/>
              </a:rPr>
              <a:t>价格</a:t>
            </a:r>
            <a:endParaRPr sz="2300" dirty="0">
              <a:latin typeface="华文新魏"/>
              <a:cs typeface="华文新魏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2300" b="1" spc="30" dirty="0">
                <a:latin typeface="Times New Roman"/>
                <a:cs typeface="Times New Roman"/>
              </a:rPr>
              <a:t>(</a:t>
            </a:r>
            <a:r>
              <a:rPr sz="2300" spc="50" dirty="0">
                <a:latin typeface="Times New Roman"/>
                <a:cs typeface="Times New Roman"/>
              </a:rPr>
              <a:t>y</a:t>
            </a:r>
            <a:r>
              <a:rPr sz="2300" dirty="0">
                <a:latin typeface="华文新魏"/>
                <a:cs typeface="华文新魏"/>
              </a:rPr>
              <a:t>，千美元</a:t>
            </a:r>
            <a:r>
              <a:rPr sz="2300" b="1" dirty="0">
                <a:latin typeface="Times New Roman"/>
                <a:cs typeface="Times New Roman"/>
              </a:rPr>
              <a:t>)</a:t>
            </a:r>
            <a:endParaRPr sz="2300" dirty="0">
              <a:latin typeface="Times New Roman"/>
              <a:cs typeface="Times New Roman"/>
            </a:endParaRPr>
          </a:p>
        </p:txBody>
      </p:sp>
      <p:sp>
        <p:nvSpPr>
          <p:cNvPr id="15" name="object 8">
            <a:extLst>
              <a:ext uri="{FF2B5EF4-FFF2-40B4-BE49-F238E27FC236}">
                <a16:creationId xmlns:a16="http://schemas.microsoft.com/office/drawing/2014/main" id="{1FE40C68-EA4E-48D4-BD30-2D89F4C700DC}"/>
              </a:ext>
            </a:extLst>
          </p:cNvPr>
          <p:cNvSpPr txBox="1"/>
          <p:nvPr/>
        </p:nvSpPr>
        <p:spPr>
          <a:xfrm>
            <a:off x="1043717" y="2509745"/>
            <a:ext cx="635000" cy="220916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75"/>
              </a:spcBef>
            </a:pPr>
            <a:r>
              <a:rPr sz="2300" spc="45" dirty="0">
                <a:latin typeface="Times New Roman"/>
                <a:cs typeface="Times New Roman"/>
              </a:rPr>
              <a:t>2104</a:t>
            </a:r>
            <a:endParaRPr sz="23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680"/>
              </a:spcBef>
            </a:pPr>
            <a:r>
              <a:rPr sz="2300" spc="45" dirty="0">
                <a:latin typeface="Times New Roman"/>
                <a:cs typeface="Times New Roman"/>
              </a:rPr>
              <a:t>1416</a:t>
            </a:r>
            <a:endParaRPr sz="23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680"/>
              </a:spcBef>
            </a:pPr>
            <a:r>
              <a:rPr sz="2300" spc="45" dirty="0">
                <a:latin typeface="Times New Roman"/>
                <a:cs typeface="Times New Roman"/>
              </a:rPr>
              <a:t>1534</a:t>
            </a:r>
            <a:endParaRPr sz="23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675"/>
              </a:spcBef>
            </a:pPr>
            <a:r>
              <a:rPr sz="2300" spc="45" dirty="0">
                <a:latin typeface="Times New Roman"/>
                <a:cs typeface="Times New Roman"/>
              </a:rPr>
              <a:t>852</a:t>
            </a:r>
            <a:endParaRPr sz="2300" dirty="0">
              <a:latin typeface="Times New Roman"/>
              <a:cs typeface="Times New Roman"/>
            </a:endParaRPr>
          </a:p>
          <a:p>
            <a:pPr marL="12065" algn="ctr">
              <a:lnSpc>
                <a:spcPct val="100000"/>
              </a:lnSpc>
              <a:spcBef>
                <a:spcPts val="680"/>
              </a:spcBef>
            </a:pPr>
            <a:r>
              <a:rPr sz="2300" dirty="0">
                <a:latin typeface="Times New Roman"/>
                <a:cs typeface="Times New Roman"/>
              </a:rPr>
              <a:t>…</a:t>
            </a:r>
          </a:p>
        </p:txBody>
      </p:sp>
      <p:sp>
        <p:nvSpPr>
          <p:cNvPr id="16" name="object 9">
            <a:extLst>
              <a:ext uri="{FF2B5EF4-FFF2-40B4-BE49-F238E27FC236}">
                <a16:creationId xmlns:a16="http://schemas.microsoft.com/office/drawing/2014/main" id="{75BAF9F1-AB91-4EB5-AA41-C9D673062D3E}"/>
              </a:ext>
            </a:extLst>
          </p:cNvPr>
          <p:cNvSpPr txBox="1"/>
          <p:nvPr/>
        </p:nvSpPr>
        <p:spPr>
          <a:xfrm>
            <a:off x="3863066" y="2509745"/>
            <a:ext cx="482600" cy="220916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75"/>
              </a:spcBef>
            </a:pPr>
            <a:r>
              <a:rPr sz="2300" spc="45" dirty="0">
                <a:latin typeface="Times New Roman"/>
                <a:cs typeface="Times New Roman"/>
              </a:rPr>
              <a:t>460</a:t>
            </a:r>
            <a:endParaRPr sz="23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680"/>
              </a:spcBef>
            </a:pPr>
            <a:r>
              <a:rPr sz="2300" spc="45" dirty="0">
                <a:latin typeface="Times New Roman"/>
                <a:cs typeface="Times New Roman"/>
              </a:rPr>
              <a:t>232</a:t>
            </a:r>
            <a:endParaRPr sz="23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680"/>
              </a:spcBef>
            </a:pPr>
            <a:r>
              <a:rPr sz="2300" spc="45" dirty="0">
                <a:latin typeface="Times New Roman"/>
                <a:cs typeface="Times New Roman"/>
              </a:rPr>
              <a:t>315</a:t>
            </a:r>
            <a:endParaRPr sz="23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675"/>
              </a:spcBef>
            </a:pPr>
            <a:r>
              <a:rPr sz="2300" spc="45" dirty="0">
                <a:latin typeface="Times New Roman"/>
                <a:cs typeface="Times New Roman"/>
              </a:rPr>
              <a:t>178</a:t>
            </a:r>
            <a:endParaRPr sz="2300" dirty="0">
              <a:latin typeface="Times New Roman"/>
              <a:cs typeface="Times New Roman"/>
            </a:endParaRPr>
          </a:p>
          <a:p>
            <a:pPr marL="12065" algn="ctr">
              <a:lnSpc>
                <a:spcPct val="100000"/>
              </a:lnSpc>
              <a:spcBef>
                <a:spcPts val="680"/>
              </a:spcBef>
            </a:pPr>
            <a:r>
              <a:rPr sz="2300" dirty="0">
                <a:latin typeface="Times New Roman"/>
                <a:cs typeface="Times New Roman"/>
              </a:rPr>
              <a:t>…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E304717-E09E-46E3-B88A-5C3D64BED566}"/>
              </a:ext>
            </a:extLst>
          </p:cNvPr>
          <p:cNvCxnSpPr>
            <a:cxnSpLocks/>
          </p:cNvCxnSpPr>
          <p:nvPr/>
        </p:nvCxnSpPr>
        <p:spPr>
          <a:xfrm flipV="1">
            <a:off x="5364088" y="3501008"/>
            <a:ext cx="3096344" cy="165618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96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0C747-7C38-4AAA-8085-8BA3522EDA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多变量线性回归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E36F0FF-37A8-4939-95BB-5032B21C460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zh-CN" altLang="en-US"/>
              <a:t>人工智能之机器学习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A862F4-32BD-4696-8C5E-B5CDBFCCADF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C276BF9-DA2C-4EDA-B310-41054C53A8AE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04C160-54BA-49D6-9C11-1258FBDE0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6" y="1796897"/>
            <a:ext cx="6429375" cy="2638425"/>
          </a:xfrm>
          <a:prstGeom prst="rect">
            <a:avLst/>
          </a:prstGeom>
        </p:spPr>
      </p:pic>
      <p:sp>
        <p:nvSpPr>
          <p:cNvPr id="7" name="object 10">
            <a:extLst>
              <a:ext uri="{FF2B5EF4-FFF2-40B4-BE49-F238E27FC236}">
                <a16:creationId xmlns:a16="http://schemas.microsoft.com/office/drawing/2014/main" id="{48828F83-C859-44ED-B843-38AA3FC136C5}"/>
              </a:ext>
            </a:extLst>
          </p:cNvPr>
          <p:cNvSpPr/>
          <p:nvPr/>
        </p:nvSpPr>
        <p:spPr>
          <a:xfrm>
            <a:off x="4860032" y="3482057"/>
            <a:ext cx="3710670" cy="3017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190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50  + 0.06x&#10;$&#10;% \delta_i^{(l)} = \left(\sum_j W_{ji}^{(l)} \delta_j^{(l+1)}\right) f'(z_i^{(l)})&#10;&#10;&#10;&#10;\end{document}"/>
  <p:tag name="IGUANATEXSIZE" val="3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 (x) = \theta_0 + \theta_1 \times frontage + \theta_2 \times depth&#10;$&#10;&#10;\end{document}"/>
  <p:tag name="IGUANATEXSIZE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0 + \theta_1 x + \theta_2 x^2&#10;$&#10;&#10;\end{document}"/>
  <p:tag name="IGUANATEXSIZE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0 + \theta_1 x + \theta_2 x^2 + \theta_3 x^3&#10;$&#10;&#10;\end{document}"/>
  <p:tag name="IGUANATEXSIZE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(x) = \theta_0 + \theta_1 x_1 + \theta_2 x_2 + \theta_3 x_3&#10;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= \theta_0 + \theta_1 (size) + \theta_2 (size)^2 + \theta_3 (size)^3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 = (size)&#10;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 = (size)^2&#10;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 = (size)^3&#10;$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 (x) = \theta_0 + \theta_1 (size) + \theta_2 (size)^2&#10;$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 (x) = \theta_0 + \theta_1 (size) + \theta_2 \sqrt{(size)}&#10;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&#10;$&#10;% \delta_i^{(l)} = \left(\sum_j W_{ji}^{(l)} \delta_j^{(l+1)}\right) f'(z_i^{(l)})&#10;&#10;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8C0E1D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52B1E"/>
      </a:hlink>
      <a:folHlink>
        <a:srgbClr val="D52B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 2: Text Only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52B1E"/>
      </a:hlink>
      <a:folHlink>
        <a:srgbClr val="D52B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7835</TotalTime>
  <Words>590</Words>
  <Application>Microsoft Office PowerPoint</Application>
  <PresentationFormat>全屏显示(4:3)</PresentationFormat>
  <Paragraphs>165</Paragraphs>
  <Slides>28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4" baseType="lpstr">
      <vt:lpstr>Lucida Grande</vt:lpstr>
      <vt:lpstr>Microsoft JhengHei</vt:lpstr>
      <vt:lpstr>MS Gothic</vt:lpstr>
      <vt:lpstr>黑体</vt:lpstr>
      <vt:lpstr>华文楷体</vt:lpstr>
      <vt:lpstr>华文新魏</vt:lpstr>
      <vt:lpstr>楷体</vt:lpstr>
      <vt:lpstr>宋体</vt:lpstr>
      <vt:lpstr>微软雅黑</vt:lpstr>
      <vt:lpstr>Arial</vt:lpstr>
      <vt:lpstr>Calibri</vt:lpstr>
      <vt:lpstr>Times New Roman</vt:lpstr>
      <vt:lpstr>Wingdings</vt:lpstr>
      <vt:lpstr>Wingdings 3</vt:lpstr>
      <vt:lpstr>Office Theme</vt:lpstr>
      <vt:lpstr>Slide 2: Text Only</vt:lpstr>
      <vt:lpstr>人工智能之机器学习  线性回归</vt:lpstr>
      <vt:lpstr>机器学习定义</vt:lpstr>
      <vt:lpstr>机器学习的分类</vt:lpstr>
      <vt:lpstr>机器学习问题</vt:lpstr>
      <vt:lpstr>机器学习问题</vt:lpstr>
      <vt:lpstr>监督学习例子</vt:lpstr>
      <vt:lpstr>线性回归</vt:lpstr>
      <vt:lpstr>单变量线性回归</vt:lpstr>
      <vt:lpstr>多变量线性回归</vt:lpstr>
      <vt:lpstr>训练集和测试集</vt:lpstr>
      <vt:lpstr>解决线性回归思路</vt:lpstr>
      <vt:lpstr>线性回归核心</vt:lpstr>
      <vt:lpstr>代价函数</vt:lpstr>
      <vt:lpstr>PowerPoint 演示文稿</vt:lpstr>
      <vt:lpstr>PowerPoint 演示文稿</vt:lpstr>
      <vt:lpstr>梯度下降法</vt:lpstr>
      <vt:lpstr>线性回归与GD</vt:lpstr>
      <vt:lpstr>线性回归与GD</vt:lpstr>
      <vt:lpstr>线性回归与GD</vt:lpstr>
      <vt:lpstr>随机梯度下降（Stochastic Gradient Descent, SGD）</vt:lpstr>
      <vt:lpstr>批梯度下降与随机梯度下降</vt:lpstr>
      <vt:lpstr>梯度下降与学习率 </vt:lpstr>
      <vt:lpstr>多项式线性回归</vt:lpstr>
      <vt:lpstr>PowerPoint 演示文稿</vt:lpstr>
      <vt:lpstr>PowerPoint 演示文稿</vt:lpstr>
      <vt:lpstr>underfitting vs overfitting</vt:lpstr>
      <vt:lpstr>线性回归与正则化</vt:lpstr>
      <vt:lpstr>线性回归实现 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wendy.gallagher</dc:creator>
  <cp:lastModifiedBy>Hongtao Wang</cp:lastModifiedBy>
  <cp:revision>741</cp:revision>
  <dcterms:created xsi:type="dcterms:W3CDTF">2011-10-31T13:04:17Z</dcterms:created>
  <dcterms:modified xsi:type="dcterms:W3CDTF">2019-10-30T07:35:07Z</dcterms:modified>
</cp:coreProperties>
</file>